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2.xml" ContentType="application/vnd.openxmlformats-officedocument.themeOverride+xml"/>
  <Override PartName="/ppt/notesSlides/notesSlide19.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0.xml" ContentType="application/vnd.openxmlformats-officedocument.presentationml.notesSlide+xml"/>
  <Override PartName="/ppt/charts/chart4.xml" ContentType="application/vnd.openxmlformats-officedocument.drawingml.chart+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Lst>
  <p:notesMasterIdLst>
    <p:notesMasterId r:id="rId24"/>
  </p:notesMasterIdLst>
  <p:handoutMasterIdLst>
    <p:handoutMasterId r:id="rId25"/>
  </p:handoutMasterIdLst>
  <p:sldIdLst>
    <p:sldId id="338" r:id="rId3"/>
    <p:sldId id="410" r:id="rId4"/>
    <p:sldId id="355" r:id="rId5"/>
    <p:sldId id="403" r:id="rId6"/>
    <p:sldId id="427" r:id="rId7"/>
    <p:sldId id="429" r:id="rId8"/>
    <p:sldId id="408" r:id="rId9"/>
    <p:sldId id="390" r:id="rId10"/>
    <p:sldId id="346" r:id="rId11"/>
    <p:sldId id="391" r:id="rId12"/>
    <p:sldId id="348" r:id="rId13"/>
    <p:sldId id="386" r:id="rId14"/>
    <p:sldId id="409" r:id="rId15"/>
    <p:sldId id="399" r:id="rId16"/>
    <p:sldId id="372" r:id="rId17"/>
    <p:sldId id="364" r:id="rId18"/>
    <p:sldId id="425" r:id="rId19"/>
    <p:sldId id="366" r:id="rId20"/>
    <p:sldId id="369" r:id="rId21"/>
    <p:sldId id="371" r:id="rId22"/>
    <p:sldId id="360" r:id="rId2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8" autoAdjust="0"/>
    <p:restoredTop sz="86756" autoAdjust="0"/>
  </p:normalViewPr>
  <p:slideViewPr>
    <p:cSldViewPr snapToGrid="0" snapToObjects="1">
      <p:cViewPr varScale="1">
        <p:scale>
          <a:sx n="74" d="100"/>
          <a:sy n="74" d="100"/>
        </p:scale>
        <p:origin x="126"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8"/>
    </p:cViewPr>
  </p:sorterViewPr>
  <p:notesViewPr>
    <p:cSldViewPr snapToGrid="0" snapToObjects="1">
      <p:cViewPr>
        <p:scale>
          <a:sx n="130" d="100"/>
          <a:sy n="130" d="100"/>
        </p:scale>
        <p:origin x="1692" y="-19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hart>
    <c:autoTitleDeleted val="1"/>
    <c:plotArea>
      <c:layout/>
      <c:barChart>
        <c:barDir val="col"/>
        <c:grouping val="clustered"/>
        <c:varyColors val="0"/>
        <c:ser>
          <c:idx val="0"/>
          <c:order val="0"/>
          <c:tx>
            <c:strRef>
              <c:f>Sheet1!$B$1</c:f>
              <c:strCache>
                <c:ptCount val="1"/>
                <c:pt idx="0">
                  <c:v>Revenue</c:v>
                </c:pt>
              </c:strCache>
            </c:strRef>
          </c:tx>
          <c:invertIfNegative val="0"/>
          <c:dLbls>
            <c:numFmt formatCode="&quot;$&quot;#,##0.0" sourceLinked="0"/>
            <c:spPr>
              <a:noFill/>
              <a:ln>
                <a:noFill/>
              </a:ln>
              <a:effectLst/>
            </c:spPr>
            <c:txPr>
              <a:bodyPr/>
              <a:lstStyle/>
              <a:p>
                <a:pPr>
                  <a:defRPr sz="1200">
                    <a:solidFill>
                      <a:srgbClr val="5F8AA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3Q16</c:v>
                </c:pt>
                <c:pt idx="1">
                  <c:v>4Q16</c:v>
                </c:pt>
                <c:pt idx="2">
                  <c:v>1Q17</c:v>
                </c:pt>
                <c:pt idx="3">
                  <c:v>2Q17</c:v>
                </c:pt>
                <c:pt idx="4">
                  <c:v>3Q17</c:v>
                </c:pt>
              </c:strCache>
            </c:strRef>
          </c:cat>
          <c:val>
            <c:numRef>
              <c:f>Sheet1!$B$2:$B$6</c:f>
              <c:numCache>
                <c:formatCode>General</c:formatCode>
                <c:ptCount val="5"/>
                <c:pt idx="0">
                  <c:v>53.168440000000011</c:v>
                </c:pt>
                <c:pt idx="1">
                  <c:v>57.332833000000001</c:v>
                </c:pt>
                <c:pt idx="2">
                  <c:v>60.040716000000003</c:v>
                </c:pt>
                <c:pt idx="3">
                  <c:v>63.182614000000001</c:v>
                </c:pt>
                <c:pt idx="4">
                  <c:v>63.675947000000001</c:v>
                </c:pt>
              </c:numCache>
            </c:numRef>
          </c:val>
          <c:extLst>
            <c:ext xmlns:c16="http://schemas.microsoft.com/office/drawing/2014/chart" uri="{C3380CC4-5D6E-409C-BE32-E72D297353CC}">
              <c16:uniqueId val="{00000000-D3F0-46F4-BB64-EE5393C1FDE1}"/>
            </c:ext>
          </c:extLst>
        </c:ser>
        <c:dLbls>
          <c:dLblPos val="outEnd"/>
          <c:showLegendKey val="0"/>
          <c:showVal val="1"/>
          <c:showCatName val="0"/>
          <c:showSerName val="0"/>
          <c:showPercent val="0"/>
          <c:showBubbleSize val="0"/>
        </c:dLbls>
        <c:gapWidth val="150"/>
        <c:axId val="-2147257784"/>
        <c:axId val="-2146852472"/>
      </c:barChart>
      <c:catAx>
        <c:axId val="-2147257784"/>
        <c:scaling>
          <c:orientation val="minMax"/>
        </c:scaling>
        <c:delete val="0"/>
        <c:axPos val="b"/>
        <c:numFmt formatCode="General" sourceLinked="0"/>
        <c:majorTickMark val="none"/>
        <c:minorTickMark val="none"/>
        <c:tickLblPos val="nextTo"/>
        <c:txPr>
          <a:bodyPr/>
          <a:lstStyle/>
          <a:p>
            <a:pPr>
              <a:defRPr sz="1200">
                <a:solidFill>
                  <a:schemeClr val="accent4"/>
                </a:solidFill>
              </a:defRPr>
            </a:pPr>
            <a:endParaRPr lang="en-US"/>
          </a:p>
        </c:txPr>
        <c:crossAx val="-2146852472"/>
        <c:crosses val="autoZero"/>
        <c:auto val="1"/>
        <c:lblAlgn val="ctr"/>
        <c:lblOffset val="100"/>
        <c:noMultiLvlLbl val="0"/>
      </c:catAx>
      <c:valAx>
        <c:axId val="-2146852472"/>
        <c:scaling>
          <c:orientation val="minMax"/>
          <c:min val="30"/>
        </c:scaling>
        <c:delete val="1"/>
        <c:axPos val="l"/>
        <c:majorGridlines>
          <c:spPr>
            <a:ln>
              <a:solidFill>
                <a:srgbClr val="D5DFE9"/>
              </a:solidFill>
            </a:ln>
          </c:spPr>
        </c:majorGridlines>
        <c:numFmt formatCode="General" sourceLinked="1"/>
        <c:majorTickMark val="out"/>
        <c:minorTickMark val="none"/>
        <c:tickLblPos val="nextTo"/>
        <c:crossAx val="-214725778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hart>
    <c:autoTitleDeleted val="1"/>
    <c:plotArea>
      <c:layout/>
      <c:barChart>
        <c:barDir val="col"/>
        <c:grouping val="clustered"/>
        <c:varyColors val="0"/>
        <c:ser>
          <c:idx val="0"/>
          <c:order val="0"/>
          <c:tx>
            <c:strRef>
              <c:f>Sheet1!$B$1</c:f>
              <c:strCache>
                <c:ptCount val="1"/>
                <c:pt idx="0">
                  <c:v>Non-GAAP Net Income</c:v>
                </c:pt>
              </c:strCache>
            </c:strRef>
          </c:tx>
          <c:spPr>
            <a:solidFill>
              <a:schemeClr val="accent4"/>
            </a:solidFill>
          </c:spPr>
          <c:invertIfNegative val="0"/>
          <c:dLbls>
            <c:numFmt formatCode="&quot;$&quot;#,##0.0" sourceLinked="0"/>
            <c:spPr>
              <a:noFill/>
              <a:ln>
                <a:noFill/>
              </a:ln>
              <a:effectLst/>
            </c:spPr>
            <c:txPr>
              <a:bodyPr/>
              <a:lstStyle/>
              <a:p>
                <a:pPr>
                  <a:defRPr sz="1200">
                    <a:solidFill>
                      <a:srgbClr val="5F8AA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2Q16</c:v>
                </c:pt>
                <c:pt idx="1">
                  <c:v>3Q16</c:v>
                </c:pt>
                <c:pt idx="2">
                  <c:v>4Q16</c:v>
                </c:pt>
                <c:pt idx="3">
                  <c:v>1Q17</c:v>
                </c:pt>
                <c:pt idx="4">
                  <c:v>2Q17</c:v>
                </c:pt>
                <c:pt idx="5">
                  <c:v>3Q17</c:v>
                </c:pt>
              </c:strCache>
            </c:strRef>
          </c:cat>
          <c:val>
            <c:numRef>
              <c:f>Sheet1!$B$2:$B$7</c:f>
              <c:numCache>
                <c:formatCode>General</c:formatCode>
                <c:ptCount val="6"/>
                <c:pt idx="0">
                  <c:v>2.9733632000000001</c:v>
                </c:pt>
                <c:pt idx="1">
                  <c:v>4.2993639999999997</c:v>
                </c:pt>
                <c:pt idx="2">
                  <c:v>3.1941660000000001</c:v>
                </c:pt>
                <c:pt idx="3">
                  <c:v>5.440544</c:v>
                </c:pt>
                <c:pt idx="4">
                  <c:v>5.3343849999999859</c:v>
                </c:pt>
                <c:pt idx="5">
                  <c:v>5.761980749999986</c:v>
                </c:pt>
              </c:numCache>
            </c:numRef>
          </c:val>
          <c:extLst>
            <c:ext xmlns:c16="http://schemas.microsoft.com/office/drawing/2014/chart" uri="{C3380CC4-5D6E-409C-BE32-E72D297353CC}">
              <c16:uniqueId val="{00000000-E736-4829-A3F7-60E4C40F387E}"/>
            </c:ext>
          </c:extLst>
        </c:ser>
        <c:dLbls>
          <c:dLblPos val="outEnd"/>
          <c:showLegendKey val="0"/>
          <c:showVal val="1"/>
          <c:showCatName val="0"/>
          <c:showSerName val="0"/>
          <c:showPercent val="0"/>
          <c:showBubbleSize val="0"/>
        </c:dLbls>
        <c:gapWidth val="100"/>
        <c:overlap val="-27"/>
        <c:axId val="-2146880328"/>
        <c:axId val="-2146877256"/>
      </c:barChart>
      <c:lineChart>
        <c:grouping val="standard"/>
        <c:varyColors val="0"/>
        <c:ser>
          <c:idx val="1"/>
          <c:order val="1"/>
          <c:tx>
            <c:strRef>
              <c:f>Sheet1!$C$1</c:f>
              <c:strCache>
                <c:ptCount val="1"/>
                <c:pt idx="0">
                  <c:v>% of Total Revenue</c:v>
                </c:pt>
              </c:strCache>
            </c:strRef>
          </c:tx>
          <c:spPr>
            <a:ln>
              <a:noFill/>
            </a:ln>
          </c:spPr>
          <c:marker>
            <c:symbol val="none"/>
          </c:marker>
          <c:dLbls>
            <c:numFmt formatCode="0.0%" sourceLinked="0"/>
            <c:spPr>
              <a:noFill/>
              <a:ln>
                <a:noFill/>
              </a:ln>
              <a:effectLst/>
            </c:spPr>
            <c:txPr>
              <a:bodyPr/>
              <a:lstStyle/>
              <a:p>
                <a:pPr>
                  <a:defRPr sz="12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2Q16</c:v>
                </c:pt>
                <c:pt idx="1">
                  <c:v>3Q16</c:v>
                </c:pt>
                <c:pt idx="2">
                  <c:v>4Q16</c:v>
                </c:pt>
                <c:pt idx="3">
                  <c:v>1Q17</c:v>
                </c:pt>
                <c:pt idx="4">
                  <c:v>2Q17</c:v>
                </c:pt>
                <c:pt idx="5">
                  <c:v>3Q17</c:v>
                </c:pt>
              </c:strCache>
            </c:strRef>
          </c:cat>
          <c:val>
            <c:numRef>
              <c:f>Sheet1!$C$2:$C$7</c:f>
              <c:numCache>
                <c:formatCode>0.00%</c:formatCode>
                <c:ptCount val="6"/>
                <c:pt idx="0">
                  <c:v>5.8367612346628302E-2</c:v>
                </c:pt>
                <c:pt idx="1">
                  <c:v>8.0863083438220101E-2</c:v>
                </c:pt>
                <c:pt idx="2">
                  <c:v>5.5712683864758597E-2</c:v>
                </c:pt>
                <c:pt idx="3">
                  <c:v>9.0614242508367193E-2</c:v>
                </c:pt>
                <c:pt idx="4">
                  <c:v>8.4428051678900107E-2</c:v>
                </c:pt>
                <c:pt idx="5">
                  <c:v>9.04891253521522E-2</c:v>
                </c:pt>
              </c:numCache>
            </c:numRef>
          </c:val>
          <c:smooth val="0"/>
          <c:extLst>
            <c:ext xmlns:c16="http://schemas.microsoft.com/office/drawing/2014/chart" uri="{C3380CC4-5D6E-409C-BE32-E72D297353CC}">
              <c16:uniqueId val="{00000001-E736-4829-A3F7-60E4C40F387E}"/>
            </c:ext>
          </c:extLst>
        </c:ser>
        <c:dLbls>
          <c:showLegendKey val="0"/>
          <c:showVal val="0"/>
          <c:showCatName val="0"/>
          <c:showSerName val="0"/>
          <c:showPercent val="0"/>
          <c:showBubbleSize val="0"/>
        </c:dLbls>
        <c:marker val="1"/>
        <c:smooth val="0"/>
        <c:axId val="-2146870360"/>
        <c:axId val="-2146873608"/>
      </c:lineChart>
      <c:catAx>
        <c:axId val="-2146880328"/>
        <c:scaling>
          <c:orientation val="minMax"/>
        </c:scaling>
        <c:delete val="0"/>
        <c:axPos val="b"/>
        <c:numFmt formatCode="General" sourceLinked="0"/>
        <c:majorTickMark val="none"/>
        <c:minorTickMark val="none"/>
        <c:tickLblPos val="nextTo"/>
        <c:txPr>
          <a:bodyPr/>
          <a:lstStyle/>
          <a:p>
            <a:pPr>
              <a:defRPr sz="1200">
                <a:solidFill>
                  <a:schemeClr val="accent4"/>
                </a:solidFill>
              </a:defRPr>
            </a:pPr>
            <a:endParaRPr lang="en-US"/>
          </a:p>
        </c:txPr>
        <c:crossAx val="-2146877256"/>
        <c:crosses val="autoZero"/>
        <c:auto val="1"/>
        <c:lblAlgn val="ctr"/>
        <c:lblOffset val="100"/>
        <c:noMultiLvlLbl val="0"/>
      </c:catAx>
      <c:valAx>
        <c:axId val="-2146877256"/>
        <c:scaling>
          <c:orientation val="minMax"/>
          <c:min val="2"/>
        </c:scaling>
        <c:delete val="0"/>
        <c:axPos val="l"/>
        <c:majorGridlines>
          <c:spPr>
            <a:ln>
              <a:solidFill>
                <a:srgbClr val="D5DFE9"/>
              </a:solidFill>
            </a:ln>
          </c:spPr>
        </c:majorGridlines>
        <c:numFmt formatCode="General" sourceLinked="1"/>
        <c:majorTickMark val="none"/>
        <c:minorTickMark val="none"/>
        <c:tickLblPos val="none"/>
        <c:spPr>
          <a:ln>
            <a:noFill/>
          </a:ln>
        </c:spPr>
        <c:crossAx val="-2146880328"/>
        <c:crosses val="autoZero"/>
        <c:crossBetween val="between"/>
      </c:valAx>
      <c:valAx>
        <c:axId val="-2146873608"/>
        <c:scaling>
          <c:orientation val="minMax"/>
          <c:max val="0.5"/>
        </c:scaling>
        <c:delete val="0"/>
        <c:axPos val="r"/>
        <c:numFmt formatCode="0.00%" sourceLinked="1"/>
        <c:majorTickMark val="none"/>
        <c:minorTickMark val="none"/>
        <c:tickLblPos val="none"/>
        <c:spPr>
          <a:ln>
            <a:noFill/>
          </a:ln>
        </c:spPr>
        <c:crossAx val="-2146870360"/>
        <c:crosses val="max"/>
        <c:crossBetween val="between"/>
      </c:valAx>
      <c:catAx>
        <c:axId val="-2146870360"/>
        <c:scaling>
          <c:orientation val="minMax"/>
        </c:scaling>
        <c:delete val="1"/>
        <c:axPos val="b"/>
        <c:numFmt formatCode="General" sourceLinked="1"/>
        <c:majorTickMark val="out"/>
        <c:minorTickMark val="none"/>
        <c:tickLblPos val="nextTo"/>
        <c:crossAx val="-2146873608"/>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hart>
    <c:autoTitleDeleted val="1"/>
    <c:plotArea>
      <c:layout/>
      <c:lineChart>
        <c:grouping val="standard"/>
        <c:varyColors val="0"/>
        <c:ser>
          <c:idx val="0"/>
          <c:order val="0"/>
          <c:tx>
            <c:strRef>
              <c:f>Sheet1!$B$1</c:f>
              <c:strCache>
                <c:ptCount val="1"/>
                <c:pt idx="0">
                  <c:v>Churn</c:v>
                </c:pt>
              </c:strCache>
            </c:strRef>
          </c:tx>
          <c:spPr>
            <a:ln>
              <a:solidFill>
                <a:schemeClr val="accent5"/>
              </a:solidFill>
            </a:ln>
          </c:spPr>
          <c:marker>
            <c:symbol val="circle"/>
            <c:size val="6"/>
            <c:spPr>
              <a:ln>
                <a:solidFill>
                  <a:schemeClr val="accent5"/>
                </a:solidFill>
              </a:ln>
            </c:spPr>
          </c:marker>
          <c:dLbls>
            <c:dLbl>
              <c:idx val="0"/>
              <c:layout>
                <c:manualLayout>
                  <c:x val="-1.9323671497584499E-2"/>
                  <c:y val="3.062787136294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3E-43D2-9219-11B4EAF729B7}"/>
                </c:ext>
              </c:extLst>
            </c:dLbl>
            <c:dLbl>
              <c:idx val="2"/>
              <c:layout>
                <c:manualLayout>
                  <c:x val="-4.8309178743960899E-3"/>
                  <c:y val="3.98162327718223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3E-43D2-9219-11B4EAF729B7}"/>
                </c:ext>
              </c:extLst>
            </c:dLbl>
            <c:dLbl>
              <c:idx val="6"/>
              <c:layout>
                <c:manualLayout>
                  <c:x val="-2.1739130434782698E-2"/>
                  <c:y val="2.7565084226646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3E-43D2-9219-11B4EAF729B7}"/>
                </c:ext>
              </c:extLst>
            </c:dLbl>
            <c:dLbl>
              <c:idx val="7"/>
              <c:layout>
                <c:manualLayout>
                  <c:x val="-1.69082125603865E-2"/>
                  <c:y val="3.6753445635528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3E-43D2-9219-11B4EAF729B7}"/>
                </c:ext>
              </c:extLst>
            </c:dLbl>
            <c:dLbl>
              <c:idx val="8"/>
              <c:layout>
                <c:manualLayout>
                  <c:x val="-1.9323671497584499E-2"/>
                  <c:y val="2.7565084226646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23E-43D2-9219-11B4EAF729B7}"/>
                </c:ext>
              </c:extLst>
            </c:dLbl>
            <c:numFmt formatCode="0.0%" sourceLinked="0"/>
            <c:spPr>
              <a:noFill/>
              <a:ln>
                <a:noFill/>
              </a:ln>
              <a:effectLst/>
            </c:spPr>
            <c:txPr>
              <a:bodyPr/>
              <a:lstStyle/>
              <a:p>
                <a:pPr>
                  <a:defRPr sz="1200">
                    <a:solidFill>
                      <a:srgbClr val="5F8AA0"/>
                    </a:solidFill>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3Q15</c:v>
                </c:pt>
                <c:pt idx="1">
                  <c:v>4Q15</c:v>
                </c:pt>
                <c:pt idx="2">
                  <c:v>1Q16</c:v>
                </c:pt>
                <c:pt idx="3">
                  <c:v>2Q16</c:v>
                </c:pt>
                <c:pt idx="4">
                  <c:v>3Q16</c:v>
                </c:pt>
                <c:pt idx="5">
                  <c:v>4Q16</c:v>
                </c:pt>
                <c:pt idx="6">
                  <c:v>1Q17</c:v>
                </c:pt>
                <c:pt idx="7">
                  <c:v>2Q17</c:v>
                </c:pt>
                <c:pt idx="8">
                  <c:v>3Q17</c:v>
                </c:pt>
              </c:strCache>
            </c:strRef>
          </c:cat>
          <c:val>
            <c:numRef>
              <c:f>Sheet1!$B$2:$B$10</c:f>
              <c:numCache>
                <c:formatCode>General</c:formatCode>
                <c:ptCount val="9"/>
                <c:pt idx="0">
                  <c:v>0.01</c:v>
                </c:pt>
                <c:pt idx="1">
                  <c:v>5.0000000000000001E-3</c:v>
                </c:pt>
                <c:pt idx="2">
                  <c:v>0.01</c:v>
                </c:pt>
                <c:pt idx="3">
                  <c:v>7.0000000000000001E-3</c:v>
                </c:pt>
                <c:pt idx="4">
                  <c:v>1.2E-2</c:v>
                </c:pt>
                <c:pt idx="5">
                  <c:v>4.0000000000000001E-3</c:v>
                </c:pt>
                <c:pt idx="6">
                  <c:v>5.0000000000000001E-3</c:v>
                </c:pt>
                <c:pt idx="7">
                  <c:v>6.0000000000000001E-3</c:v>
                </c:pt>
                <c:pt idx="8">
                  <c:v>1.00204134635239E-2</c:v>
                </c:pt>
              </c:numCache>
            </c:numRef>
          </c:val>
          <c:smooth val="0"/>
          <c:extLst>
            <c:ext xmlns:c16="http://schemas.microsoft.com/office/drawing/2014/chart" uri="{C3380CC4-5D6E-409C-BE32-E72D297353CC}">
              <c16:uniqueId val="{00000005-923E-43D2-9219-11B4EAF729B7}"/>
            </c:ext>
          </c:extLst>
        </c:ser>
        <c:dLbls>
          <c:showLegendKey val="0"/>
          <c:showVal val="0"/>
          <c:showCatName val="0"/>
          <c:showSerName val="0"/>
          <c:showPercent val="0"/>
          <c:showBubbleSize val="0"/>
        </c:dLbls>
        <c:marker val="1"/>
        <c:smooth val="0"/>
        <c:axId val="-2147195880"/>
        <c:axId val="-2147225080"/>
      </c:lineChart>
      <c:catAx>
        <c:axId val="-2147195880"/>
        <c:scaling>
          <c:orientation val="minMax"/>
        </c:scaling>
        <c:delete val="0"/>
        <c:axPos val="b"/>
        <c:numFmt formatCode="General" sourceLinked="0"/>
        <c:majorTickMark val="none"/>
        <c:minorTickMark val="none"/>
        <c:tickLblPos val="nextTo"/>
        <c:spPr>
          <a:ln>
            <a:solidFill>
              <a:srgbClr val="D5DFE9"/>
            </a:solidFill>
          </a:ln>
        </c:spPr>
        <c:txPr>
          <a:bodyPr/>
          <a:lstStyle/>
          <a:p>
            <a:pPr>
              <a:defRPr sz="1200">
                <a:solidFill>
                  <a:srgbClr val="5F8AA0"/>
                </a:solidFill>
              </a:defRPr>
            </a:pPr>
            <a:endParaRPr lang="en-US"/>
          </a:p>
        </c:txPr>
        <c:crossAx val="-2147225080"/>
        <c:crosses val="autoZero"/>
        <c:auto val="1"/>
        <c:lblAlgn val="ctr"/>
        <c:lblOffset val="100"/>
        <c:noMultiLvlLbl val="0"/>
      </c:catAx>
      <c:valAx>
        <c:axId val="-2147225080"/>
        <c:scaling>
          <c:orientation val="minMax"/>
        </c:scaling>
        <c:delete val="0"/>
        <c:axPos val="l"/>
        <c:majorGridlines>
          <c:spPr>
            <a:ln>
              <a:solidFill>
                <a:srgbClr val="D5DFE9"/>
              </a:solidFill>
            </a:ln>
          </c:spPr>
        </c:majorGridlines>
        <c:numFmt formatCode="0.0%" sourceLinked="0"/>
        <c:majorTickMark val="none"/>
        <c:minorTickMark val="none"/>
        <c:tickLblPos val="nextTo"/>
        <c:spPr>
          <a:ln>
            <a:noFill/>
          </a:ln>
        </c:spPr>
        <c:txPr>
          <a:bodyPr/>
          <a:lstStyle/>
          <a:p>
            <a:pPr>
              <a:defRPr sz="1200">
                <a:solidFill>
                  <a:srgbClr val="5F8AA0"/>
                </a:solidFill>
              </a:defRPr>
            </a:pPr>
            <a:endParaRPr lang="en-US"/>
          </a:p>
        </c:txPr>
        <c:crossAx val="-21471958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hart>
    <c:autoTitleDeleted val="1"/>
    <c:plotArea>
      <c:layout/>
      <c:barChart>
        <c:barDir val="col"/>
        <c:grouping val="clustered"/>
        <c:varyColors val="0"/>
        <c:ser>
          <c:idx val="0"/>
          <c:order val="0"/>
          <c:tx>
            <c:strRef>
              <c:f>Sheet1!$B$1</c:f>
              <c:strCache>
                <c:ptCount val="1"/>
                <c:pt idx="0">
                  <c:v>Cash Flow from Operations</c:v>
                </c:pt>
              </c:strCache>
            </c:strRef>
          </c:tx>
          <c:invertIfNegative val="0"/>
          <c:dLbls>
            <c:numFmt formatCode="&quot;$&quot;#,##0.0" sourceLinked="0"/>
            <c:spPr>
              <a:noFill/>
              <a:ln>
                <a:noFill/>
              </a:ln>
              <a:effectLst/>
            </c:spPr>
            <c:txPr>
              <a:bodyPr/>
              <a:lstStyle/>
              <a:p>
                <a:pPr>
                  <a:defRPr sz="1200">
                    <a:solidFill>
                      <a:srgbClr val="5F8AA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3Q16</c:v>
                </c:pt>
                <c:pt idx="1">
                  <c:v>4Q16</c:v>
                </c:pt>
                <c:pt idx="2">
                  <c:v>1Q17</c:v>
                </c:pt>
                <c:pt idx="3">
                  <c:v>2Q17</c:v>
                </c:pt>
                <c:pt idx="4">
                  <c:v>3Q17</c:v>
                </c:pt>
              </c:strCache>
            </c:strRef>
          </c:cat>
          <c:val>
            <c:numRef>
              <c:f>Sheet1!$B$2:$B$6</c:f>
              <c:numCache>
                <c:formatCode>_-"$"* #,##0.00_-;\-"$"* #,##0.00_-;_-"$"* "-"_-;_-@_-</c:formatCode>
                <c:ptCount val="5"/>
                <c:pt idx="0">
                  <c:v>8.2710000000000008</c:v>
                </c:pt>
                <c:pt idx="1">
                  <c:v>8.1820000000000004</c:v>
                </c:pt>
                <c:pt idx="2">
                  <c:v>6.54</c:v>
                </c:pt>
                <c:pt idx="3">
                  <c:v>6.89</c:v>
                </c:pt>
                <c:pt idx="4">
                  <c:v>8.7933179999999975</c:v>
                </c:pt>
              </c:numCache>
            </c:numRef>
          </c:val>
          <c:extLst>
            <c:ext xmlns:c16="http://schemas.microsoft.com/office/drawing/2014/chart" uri="{C3380CC4-5D6E-409C-BE32-E72D297353CC}">
              <c16:uniqueId val="{00000000-033F-4D2F-B5FE-8CECB4D1B11A}"/>
            </c:ext>
          </c:extLst>
        </c:ser>
        <c:ser>
          <c:idx val="1"/>
          <c:order val="1"/>
          <c:tx>
            <c:strRef>
              <c:f>Sheet1!$C$1</c:f>
              <c:strCache>
                <c:ptCount val="1"/>
                <c:pt idx="0">
                  <c:v>Cash &amp; Investments</c:v>
                </c:pt>
              </c:strCache>
            </c:strRef>
          </c:tx>
          <c:spPr>
            <a:solidFill>
              <a:schemeClr val="accent2"/>
            </a:solidFill>
          </c:spPr>
          <c:invertIfNegative val="0"/>
          <c:dLbls>
            <c:numFmt formatCode="&quot;$&quot;#,##0.0" sourceLinked="0"/>
            <c:spPr>
              <a:noFill/>
              <a:ln>
                <a:noFill/>
              </a:ln>
              <a:effectLst/>
            </c:spPr>
            <c:txPr>
              <a:bodyPr/>
              <a:lstStyle/>
              <a:p>
                <a:pPr>
                  <a:defRPr sz="1200">
                    <a:solidFill>
                      <a:schemeClr val="accent4"/>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3Q16</c:v>
                </c:pt>
                <c:pt idx="1">
                  <c:v>4Q16</c:v>
                </c:pt>
                <c:pt idx="2">
                  <c:v>1Q17</c:v>
                </c:pt>
                <c:pt idx="3">
                  <c:v>2Q17</c:v>
                </c:pt>
                <c:pt idx="4">
                  <c:v>3Q17</c:v>
                </c:pt>
              </c:strCache>
            </c:strRef>
          </c:cat>
          <c:val>
            <c:numRef>
              <c:f>Sheet1!$C$2:$C$6</c:f>
              <c:numCache>
                <c:formatCode>_-"$"* #,##0.0_-;\-"$"* #,##0.0_-;_-"$"* "-"_-;_-@_-</c:formatCode>
                <c:ptCount val="5"/>
                <c:pt idx="0">
                  <c:v>154.6</c:v>
                </c:pt>
                <c:pt idx="1">
                  <c:v>162.9</c:v>
                </c:pt>
                <c:pt idx="2">
                  <c:v>167.1</c:v>
                </c:pt>
                <c:pt idx="3">
                  <c:v>169.7</c:v>
                </c:pt>
                <c:pt idx="4">
                  <c:v>172.651634</c:v>
                </c:pt>
              </c:numCache>
            </c:numRef>
          </c:val>
          <c:extLst>
            <c:ext xmlns:c16="http://schemas.microsoft.com/office/drawing/2014/chart" uri="{C3380CC4-5D6E-409C-BE32-E72D297353CC}">
              <c16:uniqueId val="{00000001-033F-4D2F-B5FE-8CECB4D1B11A}"/>
            </c:ext>
          </c:extLst>
        </c:ser>
        <c:dLbls>
          <c:dLblPos val="outEnd"/>
          <c:showLegendKey val="0"/>
          <c:showVal val="1"/>
          <c:showCatName val="0"/>
          <c:showSerName val="0"/>
          <c:showPercent val="0"/>
          <c:showBubbleSize val="0"/>
        </c:dLbls>
        <c:gapWidth val="100"/>
        <c:overlap val="-27"/>
        <c:axId val="2138825960"/>
        <c:axId val="2138708232"/>
      </c:barChart>
      <c:catAx>
        <c:axId val="2138825960"/>
        <c:scaling>
          <c:orientation val="minMax"/>
        </c:scaling>
        <c:delete val="0"/>
        <c:axPos val="b"/>
        <c:numFmt formatCode="General" sourceLinked="0"/>
        <c:majorTickMark val="none"/>
        <c:minorTickMark val="none"/>
        <c:tickLblPos val="nextTo"/>
        <c:txPr>
          <a:bodyPr/>
          <a:lstStyle/>
          <a:p>
            <a:pPr>
              <a:defRPr sz="1200">
                <a:solidFill>
                  <a:schemeClr val="accent4"/>
                </a:solidFill>
              </a:defRPr>
            </a:pPr>
            <a:endParaRPr lang="en-US"/>
          </a:p>
        </c:txPr>
        <c:crossAx val="2138708232"/>
        <c:crosses val="autoZero"/>
        <c:auto val="1"/>
        <c:lblAlgn val="ctr"/>
        <c:lblOffset val="100"/>
        <c:noMultiLvlLbl val="0"/>
      </c:catAx>
      <c:valAx>
        <c:axId val="2138708232"/>
        <c:scaling>
          <c:orientation val="minMax"/>
        </c:scaling>
        <c:delete val="1"/>
        <c:axPos val="l"/>
        <c:majorGridlines>
          <c:spPr>
            <a:ln>
              <a:solidFill>
                <a:srgbClr val="D5DFE9"/>
              </a:solidFill>
            </a:ln>
          </c:spPr>
        </c:majorGridlines>
        <c:numFmt formatCode="_-&quot;$&quot;* #,##0.00_-;\-&quot;$&quot;* #,##0.00_-;_-&quot;$&quot;* &quot;-&quot;_-;_-@_-" sourceLinked="1"/>
        <c:majorTickMark val="out"/>
        <c:minorTickMark val="none"/>
        <c:tickLblPos val="nextTo"/>
        <c:crossAx val="2138825960"/>
        <c:crosses val="autoZero"/>
        <c:crossBetween val="between"/>
      </c:valAx>
      <c:spPr>
        <a:noFill/>
        <a:ln w="25400">
          <a:noFill/>
        </a:ln>
      </c:spPr>
    </c:plotArea>
    <c:legend>
      <c:legendPos val="b"/>
      <c:overlay val="0"/>
      <c:txPr>
        <a:bodyPr/>
        <a:lstStyle/>
        <a:p>
          <a:pPr>
            <a:defRPr sz="1200">
              <a:solidFill>
                <a:srgbClr val="5F8AA0"/>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Tree>
    <p:extLst>
      <p:ext uri="{BB962C8B-B14F-4D97-AF65-F5344CB8AC3E}">
        <p14:creationId xmlns:p14="http://schemas.microsoft.com/office/powerpoint/2010/main" val="13854595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11436DB-7EE6-4F5F-94DA-3DB89B812EA3}" type="datetime5">
              <a:rPr lang="en-US" smtClean="0"/>
              <a:t>15-Feb-17</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BA5D651-6CD5-5F42-A1F5-578E495DACC4}" type="slidenum">
              <a:rPr lang="en-US" smtClean="0"/>
              <a:t>‹#›</a:t>
            </a:fld>
            <a:endParaRPr lang="en-US" dirty="0"/>
          </a:p>
        </p:txBody>
      </p:sp>
    </p:spTree>
    <p:extLst>
      <p:ext uri="{BB962C8B-B14F-4D97-AF65-F5344CB8AC3E}">
        <p14:creationId xmlns:p14="http://schemas.microsoft.com/office/powerpoint/2010/main" val="26955932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1685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379413" y="668338"/>
            <a:ext cx="5949950" cy="3346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Shape 410"/>
          <p:cNvSpPr txBox="1">
            <a:spLocks noGrp="1"/>
          </p:cNvSpPr>
          <p:nvPr>
            <p:ph type="body" idx="1"/>
          </p:nvPr>
        </p:nvSpPr>
        <p:spPr>
          <a:xfrm>
            <a:off x="670892" y="4237464"/>
            <a:ext cx="5367130" cy="4014439"/>
          </a:xfrm>
          <a:prstGeom prst="rect">
            <a:avLst/>
          </a:prstGeom>
        </p:spPr>
        <p:txBody>
          <a:bodyPr lIns="89295" tIns="89295" rIns="89295" bIns="89295" anchor="t" anchorCtr="0">
            <a:noAutofit/>
          </a:bodyPr>
          <a:lstStyle/>
          <a:p>
            <a:endParaRPr dirty="0"/>
          </a:p>
        </p:txBody>
      </p:sp>
    </p:spTree>
    <p:extLst>
      <p:ext uri="{BB962C8B-B14F-4D97-AF65-F5344CB8AC3E}">
        <p14:creationId xmlns:p14="http://schemas.microsoft.com/office/powerpoint/2010/main" val="1914286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455613" y="701675"/>
            <a:ext cx="6245225" cy="35131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715618" y="4449338"/>
            <a:ext cx="5724939" cy="4215161"/>
          </a:xfrm>
          <a:prstGeom prst="rect">
            <a:avLst/>
          </a:prstGeom>
        </p:spPr>
        <p:txBody>
          <a:bodyPr lIns="94394" tIns="94394" rIns="94394" bIns="94394" anchor="t" anchorCtr="0">
            <a:noAutofit/>
          </a:bodyPr>
          <a:lstStyle/>
          <a:p>
            <a:endParaRPr dirty="0"/>
          </a:p>
        </p:txBody>
      </p:sp>
    </p:spTree>
    <p:extLst>
      <p:ext uri="{BB962C8B-B14F-4D97-AF65-F5344CB8AC3E}">
        <p14:creationId xmlns:p14="http://schemas.microsoft.com/office/powerpoint/2010/main" val="505316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893072">
              <a:defRPr/>
            </a:pPr>
            <a:endParaRPr lang="en-US" dirty="0"/>
          </a:p>
          <a:p>
            <a:pPr defTabSz="893072">
              <a:defRPr/>
            </a:pPr>
            <a:endParaRPr lang="en-US" dirty="0"/>
          </a:p>
        </p:txBody>
      </p:sp>
      <p:sp>
        <p:nvSpPr>
          <p:cNvPr id="41988"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Calibri" pitchFamily="34" charset="0"/>
              </a:defRPr>
            </a:lvl1pPr>
            <a:lvl2pPr marL="725639" indent="-279092">
              <a:defRPr sz="1900">
                <a:solidFill>
                  <a:schemeClr val="tx1"/>
                </a:solidFill>
                <a:latin typeface="Calibri" pitchFamily="34" charset="0"/>
              </a:defRPr>
            </a:lvl2pPr>
            <a:lvl3pPr marL="1116368" indent="-223274">
              <a:defRPr sz="1900">
                <a:solidFill>
                  <a:schemeClr val="tx1"/>
                </a:solidFill>
                <a:latin typeface="Calibri" pitchFamily="34" charset="0"/>
              </a:defRPr>
            </a:lvl3pPr>
            <a:lvl4pPr marL="1562915" indent="-223274">
              <a:defRPr sz="1900">
                <a:solidFill>
                  <a:schemeClr val="tx1"/>
                </a:solidFill>
                <a:latin typeface="Calibri" pitchFamily="34" charset="0"/>
              </a:defRPr>
            </a:lvl4pPr>
            <a:lvl5pPr marL="2009463" indent="-223274">
              <a:defRPr sz="1900">
                <a:solidFill>
                  <a:schemeClr val="tx1"/>
                </a:solidFill>
                <a:latin typeface="Calibri" pitchFamily="34" charset="0"/>
              </a:defRPr>
            </a:lvl5pPr>
            <a:lvl6pPr marL="2456010" indent="-223274" defTabSz="891544" fontAlgn="base">
              <a:spcBef>
                <a:spcPct val="0"/>
              </a:spcBef>
              <a:spcAft>
                <a:spcPct val="0"/>
              </a:spcAft>
              <a:defRPr sz="1900">
                <a:solidFill>
                  <a:schemeClr val="tx1"/>
                </a:solidFill>
                <a:latin typeface="Calibri" pitchFamily="34" charset="0"/>
              </a:defRPr>
            </a:lvl6pPr>
            <a:lvl7pPr marL="2902557" indent="-223274" defTabSz="891544" fontAlgn="base">
              <a:spcBef>
                <a:spcPct val="0"/>
              </a:spcBef>
              <a:spcAft>
                <a:spcPct val="0"/>
              </a:spcAft>
              <a:defRPr sz="1900">
                <a:solidFill>
                  <a:schemeClr val="tx1"/>
                </a:solidFill>
                <a:latin typeface="Calibri" pitchFamily="34" charset="0"/>
              </a:defRPr>
            </a:lvl7pPr>
            <a:lvl8pPr marL="3349104" indent="-223274" defTabSz="891544" fontAlgn="base">
              <a:spcBef>
                <a:spcPct val="0"/>
              </a:spcBef>
              <a:spcAft>
                <a:spcPct val="0"/>
              </a:spcAft>
              <a:defRPr sz="1900">
                <a:solidFill>
                  <a:schemeClr val="tx1"/>
                </a:solidFill>
                <a:latin typeface="Calibri" pitchFamily="34" charset="0"/>
              </a:defRPr>
            </a:lvl8pPr>
            <a:lvl9pPr marL="3795652" indent="-223274" defTabSz="891544" fontAlgn="base">
              <a:spcBef>
                <a:spcPct val="0"/>
              </a:spcBef>
              <a:spcAft>
                <a:spcPct val="0"/>
              </a:spcAft>
              <a:defRPr sz="1900">
                <a:solidFill>
                  <a:schemeClr val="tx1"/>
                </a:solidFill>
                <a:latin typeface="Calibri" pitchFamily="34" charset="0"/>
              </a:defRPr>
            </a:lvl9pPr>
          </a:lstStyle>
          <a:p>
            <a:pPr defTabSz="891544" fontAlgn="base">
              <a:spcBef>
                <a:spcPct val="0"/>
              </a:spcBef>
              <a:spcAft>
                <a:spcPct val="0"/>
              </a:spcAft>
              <a:defRPr/>
            </a:pPr>
            <a:fld id="{A2C19FA5-EA68-4C3E-9E6B-CD9D16CC9782}" type="slidenum">
              <a:rPr lang="en-US" altLang="en-US" sz="1200"/>
              <a:pPr defTabSz="891544" fontAlgn="base">
                <a:spcBef>
                  <a:spcPct val="0"/>
                </a:spcBef>
                <a:spcAft>
                  <a:spcPct val="0"/>
                </a:spcAft>
                <a:defRPr/>
              </a:pPr>
              <a:t>12</a:t>
            </a:fld>
            <a:endParaRPr lang="en-US" altLang="en-US" sz="1200" dirty="0"/>
          </a:p>
        </p:txBody>
      </p:sp>
    </p:spTree>
    <p:extLst>
      <p:ext uri="{BB962C8B-B14F-4D97-AF65-F5344CB8AC3E}">
        <p14:creationId xmlns:p14="http://schemas.microsoft.com/office/powerpoint/2010/main" val="2640282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Clr>
                <a:srgbClr val="000000"/>
              </a:buClr>
            </a:pPr>
            <a:endParaRPr lang="en-US" altLang="en-US" dirty="0">
              <a:solidFill>
                <a:srgbClr val="000000"/>
              </a:solidFill>
              <a:cs typeface="Calibri" pitchFamily="34" charset="0"/>
              <a:sym typeface="Calibri" pitchFamily="34" charset="0"/>
            </a:endParaRPr>
          </a:p>
          <a:p>
            <a:pPr>
              <a:spcBef>
                <a:spcPct val="0"/>
              </a:spcBef>
            </a:pPr>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Calibri" pitchFamily="34" charset="0"/>
              </a:defRPr>
            </a:lvl1pPr>
            <a:lvl2pPr marL="725639" indent="-279092">
              <a:defRPr sz="1900">
                <a:solidFill>
                  <a:schemeClr val="tx1"/>
                </a:solidFill>
                <a:latin typeface="Calibri" pitchFamily="34" charset="0"/>
              </a:defRPr>
            </a:lvl2pPr>
            <a:lvl3pPr marL="1116368" indent="-223274">
              <a:defRPr sz="1900">
                <a:solidFill>
                  <a:schemeClr val="tx1"/>
                </a:solidFill>
                <a:latin typeface="Calibri" pitchFamily="34" charset="0"/>
              </a:defRPr>
            </a:lvl3pPr>
            <a:lvl4pPr marL="1562915" indent="-223274">
              <a:defRPr sz="1900">
                <a:solidFill>
                  <a:schemeClr val="tx1"/>
                </a:solidFill>
                <a:latin typeface="Calibri" pitchFamily="34" charset="0"/>
              </a:defRPr>
            </a:lvl4pPr>
            <a:lvl5pPr marL="2009463" indent="-223274">
              <a:defRPr sz="1900">
                <a:solidFill>
                  <a:schemeClr val="tx1"/>
                </a:solidFill>
                <a:latin typeface="Calibri" pitchFamily="34" charset="0"/>
              </a:defRPr>
            </a:lvl5pPr>
            <a:lvl6pPr marL="2456010" indent="-223274" defTabSz="891544" fontAlgn="base">
              <a:spcBef>
                <a:spcPct val="0"/>
              </a:spcBef>
              <a:spcAft>
                <a:spcPct val="0"/>
              </a:spcAft>
              <a:defRPr sz="1900">
                <a:solidFill>
                  <a:schemeClr val="tx1"/>
                </a:solidFill>
                <a:latin typeface="Calibri" pitchFamily="34" charset="0"/>
              </a:defRPr>
            </a:lvl6pPr>
            <a:lvl7pPr marL="2902557" indent="-223274" defTabSz="891544" fontAlgn="base">
              <a:spcBef>
                <a:spcPct val="0"/>
              </a:spcBef>
              <a:spcAft>
                <a:spcPct val="0"/>
              </a:spcAft>
              <a:defRPr sz="1900">
                <a:solidFill>
                  <a:schemeClr val="tx1"/>
                </a:solidFill>
                <a:latin typeface="Calibri" pitchFamily="34" charset="0"/>
              </a:defRPr>
            </a:lvl7pPr>
            <a:lvl8pPr marL="3349104" indent="-223274" defTabSz="891544" fontAlgn="base">
              <a:spcBef>
                <a:spcPct val="0"/>
              </a:spcBef>
              <a:spcAft>
                <a:spcPct val="0"/>
              </a:spcAft>
              <a:defRPr sz="1900">
                <a:solidFill>
                  <a:schemeClr val="tx1"/>
                </a:solidFill>
                <a:latin typeface="Calibri" pitchFamily="34" charset="0"/>
              </a:defRPr>
            </a:lvl8pPr>
            <a:lvl9pPr marL="3795652" indent="-223274" defTabSz="891544" fontAlgn="base">
              <a:spcBef>
                <a:spcPct val="0"/>
              </a:spcBef>
              <a:spcAft>
                <a:spcPct val="0"/>
              </a:spcAft>
              <a:defRPr sz="1900">
                <a:solidFill>
                  <a:schemeClr val="tx1"/>
                </a:solidFill>
                <a:latin typeface="Calibri" pitchFamily="34" charset="0"/>
              </a:defRPr>
            </a:lvl9pPr>
          </a:lstStyle>
          <a:p>
            <a:pPr defTabSz="891544" fontAlgn="base">
              <a:spcBef>
                <a:spcPct val="0"/>
              </a:spcBef>
              <a:spcAft>
                <a:spcPct val="0"/>
              </a:spcAft>
            </a:pPr>
            <a:fld id="{900A5643-6448-402E-89CF-0265DA694C98}" type="slidenum">
              <a:rPr lang="en-US" altLang="en-US" sz="1200"/>
              <a:pPr defTabSz="891544" fontAlgn="base">
                <a:spcBef>
                  <a:spcPct val="0"/>
                </a:spcBef>
                <a:spcAft>
                  <a:spcPct val="0"/>
                </a:spcAft>
              </a:pPr>
              <a:t>13</a:t>
            </a:fld>
            <a:endParaRPr lang="en-US" altLang="en-US" sz="1200" dirty="0"/>
          </a:p>
        </p:txBody>
      </p:sp>
    </p:spTree>
    <p:extLst>
      <p:ext uri="{BB962C8B-B14F-4D97-AF65-F5344CB8AC3E}">
        <p14:creationId xmlns:p14="http://schemas.microsoft.com/office/powerpoint/2010/main" val="2342566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25000" dirty="0"/>
              <a:t>Purpose of slide: demonstrate we have a strong support structure, detailed methodology, and that we will be able to take care of prospect through all phases of the process.</a:t>
            </a:r>
          </a:p>
          <a:p>
            <a:r>
              <a:rPr lang="en-US" baseline="-25000" dirty="0"/>
              <a:t>---------------------------------</a:t>
            </a:r>
          </a:p>
          <a:p>
            <a:endParaRPr lang="en-US" baseline="-25000" dirty="0"/>
          </a:p>
          <a:p>
            <a:r>
              <a:rPr lang="en-US" baseline="-25000" dirty="0"/>
              <a:t>Now there’s a lot of technology we’ve gone over…but we want you to feel comfortable knowing we have detailed methodologies in place and we’ll be a partner with you to ensure you’re successful along each part of the process going forward…</a:t>
            </a:r>
          </a:p>
          <a:p>
            <a:endParaRPr lang="en-US" baseline="-25000" dirty="0"/>
          </a:p>
          <a:p>
            <a:r>
              <a:rPr lang="en-US" baseline="-25000" dirty="0"/>
              <a:t>Starting with our pre-sales solution engineers we will run through a full network readiness assessment to help make sure your network is ready for cloud communications, from there…(speak high level about each of the 3 steps, go into additional detail if applicable in specific section).</a:t>
            </a:r>
          </a:p>
          <a:p>
            <a:endParaRPr lang="en-US" baseline="-25000" dirty="0"/>
          </a:p>
        </p:txBody>
      </p:sp>
      <p:sp>
        <p:nvSpPr>
          <p:cNvPr id="4" name="Slide Number Placeholder 3"/>
          <p:cNvSpPr>
            <a:spLocks noGrp="1"/>
          </p:cNvSpPr>
          <p:nvPr>
            <p:ph type="sldNum" sz="quarter" idx="10"/>
          </p:nvPr>
        </p:nvSpPr>
        <p:spPr/>
        <p:txBody>
          <a:bodyPr/>
          <a:lstStyle/>
          <a:p>
            <a:fld id="{DB22A0B0-3BE7-4A24-9DC3-865EF01B3A5C}" type="slidenum">
              <a:rPr lang="en-US" smtClean="0"/>
              <a:t>14</a:t>
            </a:fld>
            <a:endParaRPr lang="en-US" dirty="0"/>
          </a:p>
        </p:txBody>
      </p:sp>
    </p:spTree>
    <p:extLst>
      <p:ext uri="{BB962C8B-B14F-4D97-AF65-F5344CB8AC3E}">
        <p14:creationId xmlns:p14="http://schemas.microsoft.com/office/powerpoint/2010/main" val="2889314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solidFill>
                  <a:schemeClr val="dk1"/>
                </a:solidFill>
                <a:ea typeface="Calibri"/>
                <a:cs typeface="Calibri"/>
                <a:sym typeface="Calibri"/>
              </a:rPr>
              <a:t>Dyn: </a:t>
            </a:r>
            <a:r>
              <a:rPr lang="en-US" dirty="0">
                <a:solidFill>
                  <a:srgbClr val="000000"/>
                </a:solidFill>
                <a:ea typeface="Calibri"/>
                <a:cs typeface="Calibri"/>
                <a:sym typeface="Calibri"/>
              </a:rPr>
              <a:t>VO (383) / VCC (125)  - US, UK, Singapore, Australia </a:t>
            </a:r>
          </a:p>
          <a:p>
            <a:pPr>
              <a:buSzPct val="25000"/>
            </a:pPr>
            <a:r>
              <a:rPr lang="en-US" dirty="0">
                <a:solidFill>
                  <a:srgbClr val="000000"/>
                </a:solidFill>
                <a:ea typeface="Calibri"/>
                <a:cs typeface="Calibri"/>
                <a:sym typeface="Calibri"/>
              </a:rPr>
              <a:t>Shutterstock: VO (534) / VCC (109) - UK, Asia, Canada and more</a:t>
            </a:r>
          </a:p>
          <a:p>
            <a:pPr>
              <a:buSzPct val="25000"/>
            </a:pPr>
            <a:r>
              <a:rPr lang="en-US" dirty="0">
                <a:solidFill>
                  <a:srgbClr val="000000"/>
                </a:solidFill>
                <a:ea typeface="Calibri"/>
                <a:cs typeface="Calibri"/>
                <a:sym typeface="Calibri"/>
              </a:rPr>
              <a:t>Zebra: VO (4907) / VCC (24)  </a:t>
            </a:r>
          </a:p>
          <a:p>
            <a:pPr>
              <a:buSzPct val="25000"/>
            </a:pPr>
            <a:r>
              <a:rPr lang="en-US" dirty="0">
                <a:solidFill>
                  <a:srgbClr val="000000"/>
                </a:solidFill>
                <a:ea typeface="Calibri"/>
                <a:cs typeface="Calibri"/>
                <a:sym typeface="Calibri"/>
              </a:rPr>
              <a:t>Learn4life: VO (1421) / VCC (4) In over 70 locations</a:t>
            </a:r>
          </a:p>
          <a:p>
            <a:pPr>
              <a:buSzPct val="25000"/>
            </a:pPr>
            <a:r>
              <a:rPr lang="en-US" dirty="0">
                <a:solidFill>
                  <a:srgbClr val="000000"/>
                </a:solidFill>
                <a:ea typeface="Calibri"/>
                <a:cs typeface="Calibri"/>
                <a:sym typeface="Calibri"/>
              </a:rPr>
              <a:t>Champion:  VO (1345) / VCC (10)</a:t>
            </a:r>
          </a:p>
          <a:p>
            <a:pPr>
              <a:buSzPct val="25000"/>
            </a:pPr>
            <a:r>
              <a:rPr lang="en-US" dirty="0">
                <a:solidFill>
                  <a:srgbClr val="000000"/>
                </a:solidFill>
                <a:ea typeface="Calibri"/>
                <a:cs typeface="Calibri"/>
                <a:sym typeface="Calibri"/>
              </a:rPr>
              <a:t>Social Finance: VO (457) / VCC (240)</a:t>
            </a:r>
          </a:p>
          <a:p>
            <a:pPr>
              <a:buSzPct val="25000"/>
            </a:pPr>
            <a:r>
              <a:rPr lang="en-US" dirty="0">
                <a:solidFill>
                  <a:srgbClr val="000000"/>
                </a:solidFill>
                <a:ea typeface="Calibri"/>
                <a:cs typeface="Calibri"/>
                <a:sym typeface="Calibri"/>
              </a:rPr>
              <a:t>Regus: VO (14920) We beat Fuze and Interactive Intelligence, We won because of our position in the </a:t>
            </a:r>
            <a:r>
              <a:rPr lang="en-US" dirty="0">
                <a:solidFill>
                  <a:srgbClr val="000000"/>
                </a:solidFill>
                <a:latin typeface="+mn-lt"/>
                <a:ea typeface="Calibri"/>
                <a:cs typeface="Calibri"/>
                <a:sym typeface="Calibri"/>
              </a:rPr>
              <a:t>Gartner Magic Quadrant Leader, we have</a:t>
            </a:r>
            <a:r>
              <a:rPr lang="en-US" dirty="0">
                <a:latin typeface="+mn-lt"/>
                <a:ea typeface="Calibri"/>
                <a:cs typeface="Calibri"/>
                <a:sym typeface="Calibri"/>
              </a:rPr>
              <a:t> global presence</a:t>
            </a:r>
            <a:r>
              <a:rPr lang="en-US" dirty="0">
                <a:solidFill>
                  <a:srgbClr val="000000"/>
                </a:solidFill>
                <a:latin typeface="+mn-lt"/>
                <a:ea typeface="Calibri"/>
                <a:cs typeface="Calibri"/>
                <a:sym typeface="Calibri"/>
              </a:rPr>
              <a:t>, </a:t>
            </a:r>
            <a:r>
              <a:rPr lang="en-US" dirty="0">
                <a:latin typeface="+mn-lt"/>
                <a:ea typeface="Calibri"/>
                <a:cs typeface="Calibri"/>
                <a:sym typeface="Calibri"/>
              </a:rPr>
              <a:t>VCC Global and Ease of implementation</a:t>
            </a:r>
          </a:p>
          <a:p>
            <a:pPr>
              <a:buSzPct val="25000"/>
            </a:pPr>
            <a:r>
              <a:rPr lang="en-US" dirty="0">
                <a:solidFill>
                  <a:srgbClr val="000000"/>
                </a:solidFill>
                <a:ea typeface="Calibri"/>
                <a:cs typeface="Calibri"/>
                <a:sym typeface="Calibri"/>
              </a:rPr>
              <a:t>GameStop:  VO (9743) / VCC (105)  We beat out AT&amp;T, RNG and Fuz. We won because of Global presence, Full featured integrated CC, Creative retail service package and VO Analytics</a:t>
            </a:r>
          </a:p>
          <a:p>
            <a:pPr>
              <a:lnSpc>
                <a:spcPct val="115000"/>
              </a:lnSpc>
              <a:buSzPct val="25000"/>
            </a:pPr>
            <a:r>
              <a:rPr lang="en-US" dirty="0">
                <a:solidFill>
                  <a:srgbClr val="000000"/>
                </a:solidFill>
                <a:ea typeface="Calibri"/>
                <a:cs typeface="Calibri"/>
                <a:sym typeface="Calibri"/>
              </a:rPr>
              <a:t>HomeAway: VO (2),  VCC (613)</a:t>
            </a:r>
          </a:p>
          <a:p>
            <a:pPr>
              <a:lnSpc>
                <a:spcPct val="115000"/>
              </a:lnSpc>
              <a:buSzPct val="25000"/>
            </a:pPr>
            <a:r>
              <a:rPr lang="en-US" dirty="0">
                <a:solidFill>
                  <a:srgbClr val="000000"/>
                </a:solidFill>
                <a:ea typeface="Calibri"/>
                <a:cs typeface="Calibri"/>
                <a:sym typeface="Calibri"/>
              </a:rPr>
              <a:t>Office Depot: VO (14160)</a:t>
            </a:r>
          </a:p>
          <a:p>
            <a:pPr>
              <a:buSzPct val="25000"/>
            </a:pPr>
            <a:r>
              <a:rPr lang="en-US" dirty="0">
                <a:solidFill>
                  <a:srgbClr val="000000"/>
                </a:solidFill>
                <a:ea typeface="Calibri"/>
                <a:cs typeface="Calibri"/>
                <a:sym typeface="Calibri"/>
              </a:rPr>
              <a:t>AutoEurope: VO (601)/VCC (305) We beat out Fuze. We won because of we are a </a:t>
            </a:r>
            <a:r>
              <a:rPr lang="en-US" dirty="0">
                <a:solidFill>
                  <a:srgbClr val="000000"/>
                </a:solidFill>
                <a:latin typeface="+mn-lt"/>
                <a:ea typeface="Calibri"/>
                <a:cs typeface="Calibri"/>
                <a:sym typeface="Calibri"/>
              </a:rPr>
              <a:t>Gartner MQ leader, Single vendor with one platform across UC &amp; CC, Global presence, Security &amp; Compliance</a:t>
            </a:r>
          </a:p>
          <a:p>
            <a:pPr>
              <a:buSzPct val="25000"/>
            </a:pPr>
            <a:r>
              <a:rPr lang="en-US" dirty="0">
                <a:solidFill>
                  <a:srgbClr val="000000"/>
                </a:solidFill>
                <a:ea typeface="Calibri"/>
                <a:cs typeface="Calibri"/>
                <a:sym typeface="Calibri"/>
              </a:rPr>
              <a:t>Macaroni Grill: VO (703) Currently all locations the US with plans for international</a:t>
            </a:r>
          </a:p>
          <a:p>
            <a:pPr>
              <a:buSzPct val="25000"/>
            </a:pPr>
            <a:r>
              <a:rPr lang="en-US" dirty="0">
                <a:solidFill>
                  <a:srgbClr val="000000"/>
                </a:solidFill>
                <a:ea typeface="Calibri"/>
                <a:cs typeface="Calibri"/>
                <a:sym typeface="Calibri"/>
              </a:rPr>
              <a:t>Shutterstock: VO (534) VCC (109)</a:t>
            </a:r>
          </a:p>
          <a:p>
            <a:pPr>
              <a:buSzPct val="25000"/>
            </a:pPr>
            <a:r>
              <a:rPr lang="en-US" dirty="0">
                <a:solidFill>
                  <a:srgbClr val="000000"/>
                </a:solidFill>
                <a:ea typeface="Calibri"/>
                <a:cs typeface="Calibri"/>
                <a:sym typeface="Calibri"/>
              </a:rPr>
              <a:t>Mobi: VO (241), VCC (220) We replaced Interactive Intelligence, Overnight deployment</a:t>
            </a:r>
          </a:p>
          <a:p>
            <a:pPr>
              <a:buSzPct val="25000"/>
            </a:pPr>
            <a:r>
              <a:rPr lang="en-US" dirty="0">
                <a:solidFill>
                  <a:srgbClr val="000000"/>
                </a:solidFill>
                <a:ea typeface="Calibri"/>
                <a:cs typeface="Calibri"/>
                <a:sym typeface="Calibri"/>
              </a:rPr>
              <a:t>Nutanix VO (23) / VCC (120)</a:t>
            </a:r>
          </a:p>
          <a:p>
            <a:pPr>
              <a:buSzPct val="25000"/>
            </a:pPr>
            <a:r>
              <a:rPr lang="en-US" dirty="0">
                <a:solidFill>
                  <a:srgbClr val="000000"/>
                </a:solidFill>
                <a:ea typeface="Calibri"/>
                <a:cs typeface="Calibri"/>
                <a:sym typeface="Calibri"/>
              </a:rPr>
              <a:t>AllState VO (485)</a:t>
            </a:r>
          </a:p>
          <a:p>
            <a:endParaRPr lang="en-US" dirty="0"/>
          </a:p>
        </p:txBody>
      </p:sp>
      <p:sp>
        <p:nvSpPr>
          <p:cNvPr id="4" name="Slide Number Placeholder 3"/>
          <p:cNvSpPr>
            <a:spLocks noGrp="1"/>
          </p:cNvSpPr>
          <p:nvPr>
            <p:ph type="sldNum" sz="quarter" idx="10"/>
          </p:nvPr>
        </p:nvSpPr>
        <p:spPr/>
        <p:txBody>
          <a:bodyPr/>
          <a:lstStyle/>
          <a:p>
            <a:fld id="{8BA5D651-6CD5-5F42-A1F5-578E495DACC4}" type="slidenum">
              <a:rPr lang="en-US" smtClean="0"/>
              <a:t>15</a:t>
            </a:fld>
            <a:endParaRPr lang="en-US" dirty="0"/>
          </a:p>
        </p:txBody>
      </p:sp>
    </p:spTree>
    <p:extLst>
      <p:ext uri="{BB962C8B-B14F-4D97-AF65-F5344CB8AC3E}">
        <p14:creationId xmlns:p14="http://schemas.microsoft.com/office/powerpoint/2010/main" val="2797800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5D651-6CD5-5F42-A1F5-578E495DACC4}" type="slidenum">
              <a:rPr lang="en-US" smtClean="0"/>
              <a:t>16</a:t>
            </a:fld>
            <a:endParaRPr lang="en-US" dirty="0"/>
          </a:p>
        </p:txBody>
      </p:sp>
    </p:spTree>
    <p:extLst>
      <p:ext uri="{BB962C8B-B14F-4D97-AF65-F5344CB8AC3E}">
        <p14:creationId xmlns:p14="http://schemas.microsoft.com/office/powerpoint/2010/main" val="3162095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008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8BA5D651-6CD5-5F42-A1F5-578E495DACC4}" type="slidenum">
              <a:rPr lang="en-US" smtClean="0"/>
              <a:t>18</a:t>
            </a:fld>
            <a:endParaRPr lang="en-US" dirty="0"/>
          </a:p>
        </p:txBody>
      </p:sp>
    </p:spTree>
    <p:extLst>
      <p:ext uri="{BB962C8B-B14F-4D97-AF65-F5344CB8AC3E}">
        <p14:creationId xmlns:p14="http://schemas.microsoft.com/office/powerpoint/2010/main" val="2143012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100" dirty="0"/>
              <a:t>We report gross revenue churn - that is we do not offset revenue from customer cancellations with new</a:t>
            </a:r>
            <a:r>
              <a:rPr lang="en-US" sz="1100" baseline="0" dirty="0"/>
              <a:t> revenue</a:t>
            </a:r>
          </a:p>
          <a:p>
            <a:pPr marL="171450" indent="-171450">
              <a:buFont typeface="Arial"/>
              <a:buChar char="•"/>
            </a:pPr>
            <a:r>
              <a:rPr lang="en-US" sz="1100" baseline="0" dirty="0"/>
              <a:t>As you can see, our churn is very low</a:t>
            </a:r>
          </a:p>
          <a:p>
            <a:endParaRPr lang="en-US" sz="1100" dirty="0"/>
          </a:p>
        </p:txBody>
      </p:sp>
      <p:sp>
        <p:nvSpPr>
          <p:cNvPr id="4" name="Slide Number Placeholder 3"/>
          <p:cNvSpPr>
            <a:spLocks noGrp="1"/>
          </p:cNvSpPr>
          <p:nvPr>
            <p:ph type="sldNum" sz="quarter" idx="10"/>
          </p:nvPr>
        </p:nvSpPr>
        <p:spPr/>
        <p:txBody>
          <a:bodyPr/>
          <a:lstStyle/>
          <a:p>
            <a:fld id="{8BA5D651-6CD5-5F42-A1F5-578E495DACC4}" type="slidenum">
              <a:rPr lang="en-US" smtClean="0"/>
              <a:t>19</a:t>
            </a:fld>
            <a:endParaRPr lang="en-US" dirty="0"/>
          </a:p>
        </p:txBody>
      </p:sp>
    </p:spTree>
    <p:extLst>
      <p:ext uri="{BB962C8B-B14F-4D97-AF65-F5344CB8AC3E}">
        <p14:creationId xmlns:p14="http://schemas.microsoft.com/office/powerpoint/2010/main" val="311941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731837" y="4621212"/>
            <a:ext cx="5851525" cy="3779836"/>
          </a:xfrm>
          <a:prstGeom prst="rect">
            <a:avLst/>
          </a:prstGeom>
        </p:spPr>
        <p:txBody>
          <a:bodyPr lIns="91425" tIns="91425" rIns="91425" bIns="91425" anchor="t" anchorCtr="0">
            <a:noAutofit/>
          </a:bodyPr>
          <a:lstStyle/>
          <a:p>
            <a:pPr lvl="0">
              <a:spcBef>
                <a:spcPts val="0"/>
              </a:spcBef>
              <a:buNone/>
            </a:pPr>
            <a:r>
              <a:rPr lang="en-US" baseline="-25000" dirty="0"/>
              <a:t>Purpose of slide: Establish credibility as a respectable company, leader in our industry, and stability as partner with prospect going forward.</a:t>
            </a:r>
          </a:p>
          <a:p>
            <a:pPr lvl="0">
              <a:spcBef>
                <a:spcPts val="0"/>
              </a:spcBef>
              <a:buNone/>
            </a:pPr>
            <a:r>
              <a:rPr lang="en-US" baseline="-25000" dirty="0"/>
              <a:t>---------------------------</a:t>
            </a:r>
          </a:p>
          <a:p>
            <a:pPr lvl="0">
              <a:spcBef>
                <a:spcPts val="0"/>
              </a:spcBef>
              <a:buNone/>
            </a:pPr>
            <a:endParaRPr lang="en-US" baseline="-25000" dirty="0"/>
          </a:p>
          <a:p>
            <a:pPr lvl="0">
              <a:spcBef>
                <a:spcPts val="0"/>
              </a:spcBef>
              <a:buNone/>
            </a:pPr>
            <a:r>
              <a:rPr lang="en-US" baseline="-25000" dirty="0"/>
              <a:t>Good thing is we can help you with all of these challenges…and we’ve been able to do this for over 47k business customers…which we support with a global workforce of over 1k employees that operates across multiple continents…and we’ve been doing this for years which is why we’ve been recognized by Gartner as a 5 time back to back leader.  </a:t>
            </a:r>
          </a:p>
          <a:p>
            <a:pPr lvl="0">
              <a:spcBef>
                <a:spcPts val="0"/>
              </a:spcBef>
              <a:buNone/>
            </a:pPr>
            <a:endParaRPr lang="en-US"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25000" dirty="0"/>
              <a:t>We’re also publically traded with a long history of financial stability…this has allowed us to invest heavily into our R&amp;D to provide a single global solution that’s our own platform and not 3rd party offerings that we’re reselling.</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25000" dirty="0"/>
              <a:t>Now, I wanted to highlight just a few of the companies we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25000" dirty="0"/>
          </a:p>
          <a:p>
            <a:pPr lvl="0">
              <a:spcBef>
                <a:spcPts val="0"/>
              </a:spcBef>
              <a:buNone/>
            </a:pPr>
            <a:endParaRPr lang="en-US" baseline="-25000" dirty="0"/>
          </a:p>
        </p:txBody>
      </p:sp>
      <p:sp>
        <p:nvSpPr>
          <p:cNvPr id="255" name="Shape 255"/>
          <p:cNvSpPr>
            <a:spLocks noGrp="1" noRot="1" noChangeAspect="1"/>
          </p:cNvSpPr>
          <p:nvPr>
            <p:ph type="sldImg" idx="2"/>
          </p:nvPr>
        </p:nvSpPr>
        <p:spPr>
          <a:xfrm>
            <a:off x="777875" y="1200150"/>
            <a:ext cx="5759450" cy="32400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6211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BA5D651-6CD5-5F42-A1F5-578E495DACC4}" type="slidenum">
              <a:rPr lang="en-US" smtClean="0"/>
              <a:t>20</a:t>
            </a:fld>
            <a:endParaRPr lang="en-US" dirty="0"/>
          </a:p>
        </p:txBody>
      </p:sp>
    </p:spTree>
    <p:extLst>
      <p:ext uri="{BB962C8B-B14F-4D97-AF65-F5344CB8AC3E}">
        <p14:creationId xmlns:p14="http://schemas.microsoft.com/office/powerpoint/2010/main" val="1540337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4683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8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The ability to communicate is the lifeline of any business. But the world is changing. Customers demand faster, better, anytime and anywhere service from you. Your employees need the tools to do this. </a:t>
            </a:r>
          </a:p>
          <a:p>
            <a:pPr marL="0" marR="0" lvl="0" indent="0" algn="l" rtl="0">
              <a:lnSpc>
                <a:spcPct val="8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80000"/>
              </a:lnSpc>
              <a:spcBef>
                <a:spcPts val="0"/>
              </a:spcBef>
              <a:spcAft>
                <a:spcPts val="0"/>
              </a:spcAft>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Three major forces are actively disrupting IT in the enterprise, impacting how decision-makers should consider how effectively they are enabling the business to deliver on successful communications to drive profitable growth</a:t>
            </a:r>
          </a:p>
          <a:p>
            <a:pPr marL="0" marR="0" lvl="0" indent="0" algn="l" rtl="0">
              <a:lnSpc>
                <a:spcPct val="8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165100" marR="0" lvl="0" indent="-165100" algn="l" rtl="0">
              <a:lnSpc>
                <a:spcPct val="80000"/>
              </a:lnSpc>
              <a:spcBef>
                <a:spcPts val="0"/>
              </a:spcBef>
              <a:spcAft>
                <a:spcPts val="0"/>
              </a:spcAft>
              <a:buClr>
                <a:schemeClr val="dk1"/>
              </a:buClr>
              <a:buSzPct val="103333"/>
              <a:buFont typeface="Arial"/>
              <a:buChar char="•"/>
            </a:pPr>
            <a:r>
              <a:rPr lang="en-US" sz="1200" b="1" i="0" u="none" strike="noStrike" cap="none" dirty="0">
                <a:solidFill>
                  <a:schemeClr val="dk1"/>
                </a:solidFill>
                <a:latin typeface="+mn-lt"/>
                <a:ea typeface="Calibri"/>
                <a:cs typeface="Calibri"/>
                <a:sym typeface="Calibri"/>
              </a:rPr>
              <a:t>Globalization - </a:t>
            </a:r>
            <a:r>
              <a:rPr lang="en-US" sz="1200" b="0" i="0" u="none" strike="noStrike" cap="none" dirty="0">
                <a:solidFill>
                  <a:schemeClr val="dk1"/>
                </a:solidFill>
                <a:latin typeface="+mn-lt"/>
                <a:ea typeface="Calibri"/>
                <a:cs typeface="Calibri"/>
                <a:sym typeface="Calibri"/>
              </a:rPr>
              <a:t>Globalization is unstoppable. Businesses that provide products and services from almost any industry are facing new competition from all regions of the world. And once regional businesses are spreading their reach and operations to all parts of the world.</a:t>
            </a:r>
          </a:p>
          <a:p>
            <a:pPr marL="0" marR="0" lvl="0" indent="0" algn="l" rtl="0">
              <a:lnSpc>
                <a:spcPct val="8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Calibri"/>
              <a:cs typeface="Calibri"/>
              <a:sym typeface="Calibri"/>
            </a:endParaRPr>
          </a:p>
          <a:p>
            <a:pPr marL="165100" marR="0" lvl="0" indent="-165100" algn="l" rtl="0">
              <a:lnSpc>
                <a:spcPct val="80000"/>
              </a:lnSpc>
              <a:spcBef>
                <a:spcPts val="0"/>
              </a:spcBef>
              <a:spcAft>
                <a:spcPts val="0"/>
              </a:spcAft>
              <a:buClr>
                <a:schemeClr val="dk1"/>
              </a:buClr>
              <a:buSzPct val="103333"/>
              <a:buFont typeface="Arial"/>
              <a:buChar char="•"/>
            </a:pPr>
            <a:r>
              <a:rPr lang="en-US" sz="1200" b="1" i="0" u="none" strike="noStrike" cap="none" dirty="0">
                <a:solidFill>
                  <a:schemeClr val="dk1"/>
                </a:solidFill>
                <a:latin typeface="+mn-lt"/>
                <a:ea typeface="Calibri"/>
                <a:cs typeface="Calibri"/>
                <a:sym typeface="Calibri"/>
              </a:rPr>
              <a:t>Distributed Workforce and Mobility </a:t>
            </a:r>
            <a:r>
              <a:rPr lang="en-US" sz="1200" b="0" i="0" u="none" strike="noStrike" cap="none" dirty="0">
                <a:solidFill>
                  <a:schemeClr val="dk1"/>
                </a:solidFill>
                <a:latin typeface="+mn-lt"/>
                <a:ea typeface="Calibri"/>
                <a:cs typeface="Calibri"/>
                <a:sym typeface="Calibri"/>
              </a:rPr>
              <a:t>– Work used to be a place, but people expect to be able to work anywhere. When traveling, with customers or at a remote office, the expectation is that your office comes with you. </a:t>
            </a:r>
          </a:p>
          <a:p>
            <a:pPr marL="165100" marR="0" lvl="0" indent="-165100" algn="l" rtl="0">
              <a:lnSpc>
                <a:spcPct val="8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Calibri"/>
              <a:cs typeface="Calibri"/>
              <a:sym typeface="Calibri"/>
            </a:endParaRPr>
          </a:p>
          <a:p>
            <a:pPr marL="165100" marR="0" lvl="0" indent="-165100" algn="l" rtl="0">
              <a:lnSpc>
                <a:spcPct val="80000"/>
              </a:lnSpc>
              <a:spcBef>
                <a:spcPts val="0"/>
              </a:spcBef>
              <a:spcAft>
                <a:spcPts val="0"/>
              </a:spcAft>
              <a:buClr>
                <a:schemeClr val="dk1"/>
              </a:buClr>
              <a:buSzPct val="103333"/>
              <a:buFont typeface="Arial"/>
              <a:buChar char="•"/>
            </a:pPr>
            <a:r>
              <a:rPr lang="en-US" sz="1200" b="1" i="0" u="none" strike="noStrike" cap="none" dirty="0">
                <a:solidFill>
                  <a:schemeClr val="dk1"/>
                </a:solidFill>
                <a:latin typeface="+mn-lt"/>
                <a:ea typeface="Calibri"/>
                <a:cs typeface="Calibri"/>
                <a:sym typeface="Calibri"/>
              </a:rPr>
              <a:t>Personalized Customer Experience </a:t>
            </a:r>
            <a:r>
              <a:rPr lang="en-US" sz="1200" b="0" i="0" u="none" strike="noStrike" cap="none" dirty="0">
                <a:solidFill>
                  <a:schemeClr val="dk1"/>
                </a:solidFill>
                <a:latin typeface="+mn-lt"/>
                <a:ea typeface="Calibri"/>
                <a:cs typeface="Calibri"/>
                <a:sym typeface="Calibri"/>
              </a:rPr>
              <a:t>– The internet of Me – Everybody has their own Internet experience, customized to serve their own individual interests, location, current activities, based on crumbs we each leave behind in our web journeys. Customers expect a more personalized experience in every aspect of their customer journey. That puts pressure on the enterprise to make sure they are actively personalizing their own customers’ journeys. Think it about what it will take to enable your customer-facing associates to deliver on personalized customer experience.  </a:t>
            </a:r>
          </a:p>
          <a:p>
            <a:pPr marL="0" marR="0" lvl="0" indent="0" algn="l" rtl="0">
              <a:lnSpc>
                <a:spcPct val="8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8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Calibri"/>
                <a:cs typeface="Calibri"/>
                <a:sym typeface="Calibri"/>
              </a:rPr>
              <a:t>These are transformations led by cloud companies – picture what Uber did to the taxi, or one-off ride industry; or HomeAway for the travel industry, or Zappos to the retail shoes industry, or Salesforce.com to the CRM industry. What’s around the corner in your industry?</a:t>
            </a:r>
          </a:p>
          <a:p>
            <a:pPr marL="0" marR="0" lvl="0" indent="0" algn="l" rtl="0">
              <a:lnSpc>
                <a:spcPct val="8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8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Calibri"/>
                <a:cs typeface="Calibri"/>
                <a:sym typeface="Calibri"/>
              </a:rPr>
              <a:t>Now if you look at these trends, with an analytic mind, and then picture your legacy communications or PBX in relation to these trends, well, you realize you’ve got a big problem on your hands.</a:t>
            </a:r>
          </a:p>
          <a:p>
            <a:pPr marL="0" marR="0" lvl="0" indent="0" algn="l" rtl="0">
              <a:lnSpc>
                <a:spcPct val="80000"/>
              </a:lnSpc>
              <a:spcBef>
                <a:spcPts val="0"/>
              </a:spcBef>
              <a:buClr>
                <a:schemeClr val="dk1"/>
              </a:buClr>
              <a:buSzPct val="25000"/>
              <a:buFont typeface="Arial"/>
              <a:buNone/>
            </a:pPr>
            <a:endParaRPr lang="en-US" sz="1200" b="0" i="0" u="none" strike="noStrike" cap="none" dirty="0">
              <a:solidFill>
                <a:schemeClr val="dk1"/>
              </a:solidFill>
              <a:latin typeface="+mn-lt"/>
              <a:ea typeface="Calibri"/>
              <a:cs typeface="Calibri"/>
              <a:sym typeface="Calibri"/>
            </a:endParaRPr>
          </a:p>
          <a:p>
            <a:pPr marL="0" marR="0" lvl="0" indent="0" algn="l" rtl="0">
              <a:lnSpc>
                <a:spcPct val="80000"/>
              </a:lnSpc>
              <a:spcBef>
                <a:spcPts val="0"/>
              </a:spcBef>
              <a:buSzPct val="25000"/>
              <a:buNone/>
            </a:pPr>
            <a:endParaRPr lang="en-US" sz="1200" b="0" i="0" u="none" strike="noStrike" cap="none" dirty="0">
              <a:solidFill>
                <a:schemeClr val="dk1"/>
              </a:solidFill>
              <a:latin typeface="+mn-lt"/>
              <a:ea typeface="Calibri"/>
              <a:cs typeface="Calibri"/>
              <a:sym typeface="Calibri"/>
            </a:endParaRPr>
          </a:p>
          <a:p>
            <a:endParaRPr lang="en-US" dirty="0"/>
          </a:p>
        </p:txBody>
      </p:sp>
    </p:spTree>
    <p:extLst>
      <p:ext uri="{BB962C8B-B14F-4D97-AF65-F5344CB8AC3E}">
        <p14:creationId xmlns:p14="http://schemas.microsoft.com/office/powerpoint/2010/main" val="362758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aseline="-25000" dirty="0"/>
              <a:t>Now, one of the challenges we’ve been able to help many of our customers with is the changing workforce and specifically how the way we communicate is changing…we’re all familiar with the desk worker and the concept of having your business phone on your desk while working on a computer (and our solution that I’ll walk you through just a bit can handle this and supports this well) …but part of the challenge now is keeping those individuals connected as they roam around the office, sit in meetings, step out for lunch, or work remote. </a:t>
            </a:r>
          </a:p>
          <a:p>
            <a:endParaRPr lang="en-US" sz="1050" baseline="-25000" dirty="0"/>
          </a:p>
          <a:p>
            <a:r>
              <a:rPr lang="en-US" sz="1050" baseline="-25000" dirty="0"/>
              <a:t>The problem with on-premises solutions is that they quickly become outdated and they don’t support these changes well.  </a:t>
            </a:r>
          </a:p>
          <a:p>
            <a:endParaRPr lang="en-US" sz="1050" baseline="-25000" dirty="0"/>
          </a:p>
          <a:p>
            <a:r>
              <a:rPr lang="en-US" sz="1050" baseline="-25000" dirty="0"/>
              <a:t>One of the biggest concerns is a lack of strong multi-device support…the concern here is that we find many employees using personal devices for business purposes (share company image issue, or data leakage, or lost customers)</a:t>
            </a:r>
          </a:p>
          <a:p>
            <a:endParaRPr lang="en-US" sz="1050" baseline="-25000" dirty="0"/>
          </a:p>
          <a:p>
            <a:r>
              <a:rPr lang="en-US" sz="1050" baseline="-25000" dirty="0"/>
              <a:t>Go through rest of list as appropriate…</a:t>
            </a:r>
          </a:p>
        </p:txBody>
      </p:sp>
      <p:sp>
        <p:nvSpPr>
          <p:cNvPr id="4" name="Slide Number Placeholder 3"/>
          <p:cNvSpPr>
            <a:spLocks noGrp="1"/>
          </p:cNvSpPr>
          <p:nvPr>
            <p:ph type="sldNum" sz="quarter" idx="10"/>
          </p:nvPr>
        </p:nvSpPr>
        <p:spPr/>
        <p:txBody>
          <a:bodyPr/>
          <a:lstStyle/>
          <a:p>
            <a:fld id="{DB22A0B0-3BE7-4A24-9DC3-865EF01B3A5C}" type="slidenum">
              <a:rPr lang="en-US" smtClean="0"/>
              <a:t>4</a:t>
            </a:fld>
            <a:endParaRPr lang="en-US" dirty="0"/>
          </a:p>
        </p:txBody>
      </p:sp>
    </p:spTree>
    <p:extLst>
      <p:ext uri="{BB962C8B-B14F-4D97-AF65-F5344CB8AC3E}">
        <p14:creationId xmlns:p14="http://schemas.microsoft.com/office/powerpoint/2010/main" val="123070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7235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a:buChar char="•"/>
            </a:pPr>
            <a:r>
              <a:rPr lang="en-US" dirty="0"/>
              <a:t>Small businesses were first to adopt - primarily for cost savings</a:t>
            </a:r>
          </a:p>
          <a:p>
            <a:pPr marL="181240" indent="-181240">
              <a:buFont typeface="Arial"/>
              <a:buChar char="•"/>
            </a:pPr>
            <a:r>
              <a:rPr lang="en-US" dirty="0"/>
              <a:t>Now, the mid-market and enterprise segments are coming on board not only to achieve cost savings but to also reduce complexity, IT management resources, enhance productivity, agility, speed to deployment, mobility, collaboration, customer engagement and more</a:t>
            </a:r>
          </a:p>
          <a:p>
            <a:pPr marL="181240" indent="-181240">
              <a:buFont typeface="Arial"/>
              <a:buChar char="•"/>
            </a:pPr>
            <a:r>
              <a:rPr lang="en-US" dirty="0"/>
              <a:t>Gartner predicts adoption by these larger business market segments will grow fastest</a:t>
            </a:r>
          </a:p>
          <a:p>
            <a:pPr marL="181240" indent="-181240">
              <a:buFont typeface="Arial"/>
              <a:buChar char="•"/>
            </a:pPr>
            <a:r>
              <a:rPr lang="en-US" dirty="0"/>
              <a:t>8x8 is seeing that momentum reflected in our growth</a:t>
            </a:r>
          </a:p>
        </p:txBody>
      </p:sp>
    </p:spTree>
    <p:extLst>
      <p:ext uri="{BB962C8B-B14F-4D97-AF65-F5344CB8AC3E}">
        <p14:creationId xmlns:p14="http://schemas.microsoft.com/office/powerpoint/2010/main" val="2292814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758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379413" y="668338"/>
            <a:ext cx="5949950" cy="3346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Shape 410"/>
          <p:cNvSpPr txBox="1">
            <a:spLocks noGrp="1"/>
          </p:cNvSpPr>
          <p:nvPr>
            <p:ph type="body" idx="1"/>
          </p:nvPr>
        </p:nvSpPr>
        <p:spPr>
          <a:xfrm>
            <a:off x="670892" y="4237464"/>
            <a:ext cx="5367130" cy="4014439"/>
          </a:xfrm>
          <a:prstGeom prst="rect">
            <a:avLst/>
          </a:prstGeom>
        </p:spPr>
        <p:txBody>
          <a:bodyPr lIns="89295" tIns="89295" rIns="89295" bIns="89295" anchor="t" anchorCtr="0">
            <a:noAutofit/>
          </a:bodyPr>
          <a:lstStyle/>
          <a:p>
            <a:endParaRPr dirty="0"/>
          </a:p>
        </p:txBody>
      </p:sp>
    </p:spTree>
    <p:extLst>
      <p:ext uri="{BB962C8B-B14F-4D97-AF65-F5344CB8AC3E}">
        <p14:creationId xmlns:p14="http://schemas.microsoft.com/office/powerpoint/2010/main" val="3162355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Shape 1808"/>
          <p:cNvSpPr txBox="1">
            <a:spLocks noGrp="1"/>
          </p:cNvSpPr>
          <p:nvPr>
            <p:ph type="body" idx="1"/>
          </p:nvPr>
        </p:nvSpPr>
        <p:spPr>
          <a:xfrm>
            <a:off x="729649" y="4486453"/>
            <a:ext cx="5830623" cy="4249400"/>
          </a:xfrm>
          <a:prstGeom prst="rect">
            <a:avLst/>
          </a:prstGeom>
          <a:noFill/>
          <a:ln>
            <a:noFill/>
          </a:ln>
        </p:spPr>
        <p:txBody>
          <a:bodyPr lIns="94538" tIns="94538" rIns="94538" bIns="94538" anchor="ctr" anchorCtr="0">
            <a:noAutofit/>
          </a:bodyPr>
          <a:lstStyle/>
          <a:p>
            <a:pPr>
              <a:buSzPct val="25000"/>
            </a:pPr>
            <a:endParaRPr sz="1500" dirty="0">
              <a:solidFill>
                <a:schemeClr val="dk1"/>
              </a:solidFill>
              <a:latin typeface="Arial"/>
              <a:ea typeface="Arial"/>
              <a:cs typeface="Arial"/>
              <a:sym typeface="Arial"/>
            </a:endParaRPr>
          </a:p>
        </p:txBody>
      </p:sp>
      <p:sp>
        <p:nvSpPr>
          <p:cNvPr id="1809" name="Shape 1809"/>
          <p:cNvSpPr>
            <a:spLocks noGrp="1" noRot="1" noChangeAspect="1"/>
          </p:cNvSpPr>
          <p:nvPr>
            <p:ph type="sldImg" idx="2"/>
          </p:nvPr>
        </p:nvSpPr>
        <p:spPr>
          <a:xfrm>
            <a:off x="498475" y="708025"/>
            <a:ext cx="6292850" cy="35401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90157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bg2">
              <a:alpha val="5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3" cstate="screen">
            <a:lum bright="3000" contrast="17000"/>
            <a:extLst>
              <a:ext uri="{28A0092B-C50C-407E-A947-70E740481C1C}">
                <a14:useLocalDpi xmlns:a14="http://schemas.microsoft.com/office/drawing/2010/main"/>
              </a:ext>
            </a:extLst>
          </a:blip>
          <a:stretch>
            <a:fillRect/>
          </a:stretch>
        </p:blipFill>
        <p:spPr>
          <a:xfrm>
            <a:off x="614976" y="549503"/>
            <a:ext cx="1471732" cy="933059"/>
          </a:xfrm>
          <a:prstGeom prst="rect">
            <a:avLst/>
          </a:prstGeom>
        </p:spPr>
      </p:pic>
      <p:sp>
        <p:nvSpPr>
          <p:cNvPr id="8" name="Title 1"/>
          <p:cNvSpPr>
            <a:spLocks noGrp="1"/>
          </p:cNvSpPr>
          <p:nvPr>
            <p:ph type="ctrTitle" hasCustomPrompt="1"/>
          </p:nvPr>
        </p:nvSpPr>
        <p:spPr>
          <a:xfrm>
            <a:off x="3006167" y="2403231"/>
            <a:ext cx="8001802" cy="1622546"/>
          </a:xfrm>
          <a:prstGeom prst="rect">
            <a:avLst/>
          </a:prstGeom>
        </p:spPr>
        <p:txBody>
          <a:bodyPr anchor="b"/>
          <a:lstStyle>
            <a:lvl1pPr algn="l">
              <a:defRPr sz="4800" baseline="0">
                <a:solidFill>
                  <a:schemeClr val="tx1"/>
                </a:solidFill>
                <a:latin typeface="+mj-lt"/>
              </a:defRPr>
            </a:lvl1pPr>
          </a:lstStyle>
          <a:p>
            <a:r>
              <a:rPr lang="en-US" dirty="0"/>
              <a:t>Title Goes Here</a:t>
            </a:r>
          </a:p>
        </p:txBody>
      </p:sp>
      <p:sp>
        <p:nvSpPr>
          <p:cNvPr id="9" name="Subtitle 2"/>
          <p:cNvSpPr>
            <a:spLocks noGrp="1"/>
          </p:cNvSpPr>
          <p:nvPr>
            <p:ph type="subTitle" idx="1"/>
          </p:nvPr>
        </p:nvSpPr>
        <p:spPr>
          <a:xfrm>
            <a:off x="3006167" y="4117854"/>
            <a:ext cx="8001802" cy="653437"/>
          </a:xfrm>
        </p:spPr>
        <p:txBody>
          <a:bodyPr>
            <a:normAutofit/>
          </a:bodyPr>
          <a:lstStyle>
            <a:lvl1pPr marL="0" indent="0" algn="l">
              <a:buNone/>
              <a:defRPr sz="2000" b="1" i="0">
                <a:solidFill>
                  <a:schemeClr val="accent4">
                    <a:lumMod val="75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2555629" y="2403231"/>
            <a:ext cx="135690" cy="2368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31206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ock Photo &amp; Text (Dark Slate)">
    <p:spTree>
      <p:nvGrpSpPr>
        <p:cNvPr id="1" name=""/>
        <p:cNvGrpSpPr/>
        <p:nvPr/>
      </p:nvGrpSpPr>
      <p:grpSpPr>
        <a:xfrm>
          <a:off x="0" y="0"/>
          <a:ext cx="0" cy="0"/>
          <a:chOff x="0" y="0"/>
          <a:chExt cx="0" cy="0"/>
        </a:xfrm>
      </p:grpSpPr>
      <p:sp>
        <p:nvSpPr>
          <p:cNvPr id="13" name="Rectangle 12"/>
          <p:cNvSpPr/>
          <p:nvPr userDrawn="1"/>
        </p:nvSpPr>
        <p:spPr>
          <a:xfrm>
            <a:off x="0" y="1119787"/>
            <a:ext cx="12192000" cy="51725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2" name="Picture 11"/>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4" name="Picture Placeholder 3"/>
          <p:cNvSpPr>
            <a:spLocks noGrp="1"/>
          </p:cNvSpPr>
          <p:nvPr>
            <p:ph type="pic" sz="quarter" idx="13"/>
          </p:nvPr>
        </p:nvSpPr>
        <p:spPr>
          <a:xfrm>
            <a:off x="4557712" y="1105518"/>
            <a:ext cx="7634288" cy="5119069"/>
          </a:xfrm>
        </p:spPr>
        <p:txBody>
          <a:bodyPr/>
          <a:lstStyle>
            <a:lvl1pPr>
              <a:defRPr>
                <a:solidFill>
                  <a:schemeClr val="bg1"/>
                </a:solidFill>
              </a:defRPr>
            </a:lvl1pPr>
          </a:lstStyle>
          <a:p>
            <a:endParaRPr lang="en-US" dirty="0"/>
          </a:p>
        </p:txBody>
      </p:sp>
      <p:sp>
        <p:nvSpPr>
          <p:cNvPr id="7" name="Text Placeholder 6"/>
          <p:cNvSpPr>
            <a:spLocks noGrp="1"/>
          </p:cNvSpPr>
          <p:nvPr>
            <p:ph type="body" sz="quarter" idx="14"/>
          </p:nvPr>
        </p:nvSpPr>
        <p:spPr>
          <a:xfrm>
            <a:off x="838200" y="1382713"/>
            <a:ext cx="3373582" cy="461645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6"/>
            <a:ext cx="10515600" cy="605970"/>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9"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367454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ock Photo &amp; Text (Yellow)">
    <p:spTree>
      <p:nvGrpSpPr>
        <p:cNvPr id="1" name=""/>
        <p:cNvGrpSpPr/>
        <p:nvPr/>
      </p:nvGrpSpPr>
      <p:grpSpPr>
        <a:xfrm>
          <a:off x="0" y="0"/>
          <a:ext cx="0" cy="0"/>
          <a:chOff x="0" y="0"/>
          <a:chExt cx="0" cy="0"/>
        </a:xfrm>
      </p:grpSpPr>
      <p:sp>
        <p:nvSpPr>
          <p:cNvPr id="13" name="Rectangle 12"/>
          <p:cNvSpPr/>
          <p:nvPr userDrawn="1"/>
        </p:nvSpPr>
        <p:spPr>
          <a:xfrm>
            <a:off x="0" y="1119787"/>
            <a:ext cx="12192000" cy="5172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2" name="Picture 11"/>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4" name="Picture Placeholder 3"/>
          <p:cNvSpPr>
            <a:spLocks noGrp="1"/>
          </p:cNvSpPr>
          <p:nvPr>
            <p:ph type="pic" sz="quarter" idx="13"/>
          </p:nvPr>
        </p:nvSpPr>
        <p:spPr>
          <a:xfrm>
            <a:off x="0" y="1105518"/>
            <a:ext cx="7634288" cy="5119069"/>
          </a:xfrm>
        </p:spPr>
        <p:txBody>
          <a:bodyPr/>
          <a:lstStyle/>
          <a:p>
            <a:endParaRPr lang="en-US" dirty="0"/>
          </a:p>
        </p:txBody>
      </p:sp>
      <p:sp>
        <p:nvSpPr>
          <p:cNvPr id="7" name="Text Placeholder 6"/>
          <p:cNvSpPr>
            <a:spLocks noGrp="1"/>
          </p:cNvSpPr>
          <p:nvPr>
            <p:ph type="body" sz="quarter" idx="14"/>
          </p:nvPr>
        </p:nvSpPr>
        <p:spPr>
          <a:xfrm>
            <a:off x="7910945" y="1382713"/>
            <a:ext cx="3949268" cy="4616450"/>
          </a:xfrm>
        </p:spPr>
        <p:txBody>
          <a:bodyPr/>
          <a:lstStyle>
            <a:lvl1pPr marL="457200" indent="-457200">
              <a:buFont typeface="Arial" charset="0"/>
              <a:buChar char="•"/>
              <a:defRPr/>
            </a:lvl1pPr>
            <a:lvl2pPr marL="800100" indent="-342900">
              <a:buFont typeface="Arial" charset="0"/>
              <a:buChar char="•"/>
              <a:defRPr/>
            </a:lvl2pPr>
            <a:lvl3pPr marL="1257300" indent="-342900">
              <a:buFont typeface="Arial" charset="0"/>
              <a:buChar char="•"/>
              <a:defRPr/>
            </a:lvl3pPr>
            <a:lvl4pPr marL="1657350" indent="-285750">
              <a:buFont typeface="Arial" charset="0"/>
              <a:buChar char="•"/>
              <a:defRPr/>
            </a:lvl4pPr>
            <a:lvl5pPr marL="2114550" indent="-285750">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6"/>
            <a:ext cx="10515600" cy="605970"/>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9"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950810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3401"/>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3" name="Content Placeholder 2"/>
          <p:cNvSpPr>
            <a:spLocks noGrp="1"/>
          </p:cNvSpPr>
          <p:nvPr>
            <p:ph idx="1"/>
          </p:nvPr>
        </p:nvSpPr>
        <p:spPr>
          <a:xfrm>
            <a:off x="838200" y="1673704"/>
            <a:ext cx="10515600" cy="45032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idx="13"/>
          </p:nvPr>
        </p:nvSpPr>
        <p:spPr>
          <a:xfrm>
            <a:off x="839788" y="1167526"/>
            <a:ext cx="10514012" cy="506178"/>
          </a:xfrm>
        </p:spPr>
        <p:txBody>
          <a:bodyPr anchor="t">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5" name="Straight Connector 14"/>
          <p:cNvCxnSpPr/>
          <p:nvPr userDrawn="1"/>
        </p:nvCxnSpPr>
        <p:spPr>
          <a:xfrm>
            <a:off x="838200" y="6269078"/>
            <a:ext cx="105156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8" name="Picture 17"/>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9"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896163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Callout (Light Gra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8" name="Picture 17"/>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10" name="Rectangle 9"/>
          <p:cNvSpPr/>
          <p:nvPr userDrawn="1"/>
        </p:nvSpPr>
        <p:spPr>
          <a:xfrm>
            <a:off x="0" y="1105518"/>
            <a:ext cx="12192000" cy="51195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5114925"/>
            <a:ext cx="12192000" cy="11061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3"/>
          </p:nvPr>
        </p:nvSpPr>
        <p:spPr>
          <a:xfrm>
            <a:off x="838200" y="5329237"/>
            <a:ext cx="10515600" cy="757237"/>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0" name="Title 1"/>
          <p:cNvSpPr>
            <a:spLocks noGrp="1"/>
          </p:cNvSpPr>
          <p:nvPr>
            <p:ph type="title"/>
          </p:nvPr>
        </p:nvSpPr>
        <p:spPr>
          <a:xfrm>
            <a:off x="838200" y="365126"/>
            <a:ext cx="10515600" cy="605970"/>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9"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336706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and Callout (Light Gra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8" name="Picture 17"/>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10" name="Rectangle 9"/>
          <p:cNvSpPr/>
          <p:nvPr userDrawn="1"/>
        </p:nvSpPr>
        <p:spPr>
          <a:xfrm>
            <a:off x="0" y="1105518"/>
            <a:ext cx="12192000" cy="51195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5114925"/>
            <a:ext cx="12192000" cy="11061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3"/>
          </p:nvPr>
        </p:nvSpPr>
        <p:spPr>
          <a:xfrm>
            <a:off x="838200" y="5329237"/>
            <a:ext cx="10515600" cy="757237"/>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0" name="Title 1"/>
          <p:cNvSpPr>
            <a:spLocks noGrp="1"/>
          </p:cNvSpPr>
          <p:nvPr>
            <p:ph type="title"/>
          </p:nvPr>
        </p:nvSpPr>
        <p:spPr>
          <a:xfrm>
            <a:off x="838200" y="365126"/>
            <a:ext cx="10515600" cy="605970"/>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11" name="Content Placeholder 2"/>
          <p:cNvSpPr>
            <a:spLocks noGrp="1"/>
          </p:cNvSpPr>
          <p:nvPr>
            <p:ph sz="quarter" idx="14"/>
          </p:nvPr>
        </p:nvSpPr>
        <p:spPr>
          <a:xfrm>
            <a:off x="838200" y="1985963"/>
            <a:ext cx="5105400" cy="2994374"/>
          </a:xfrm>
        </p:spPr>
        <p:txBody>
          <a:bodyPr>
            <a:normAutofit/>
          </a:bodyPr>
          <a:lstStyle>
            <a:lvl1pPr>
              <a:defRPr sz="1800"/>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sz="quarter" idx="15"/>
          </p:nvPr>
        </p:nvSpPr>
        <p:spPr>
          <a:xfrm>
            <a:off x="6253163" y="1985963"/>
            <a:ext cx="5105400" cy="2994374"/>
          </a:xfrm>
        </p:spPr>
        <p:txBody>
          <a:bodyPr>
            <a:normAutofit/>
          </a:bodyPr>
          <a:lstStyle>
            <a:lvl1pPr>
              <a:defRPr sz="1800"/>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6"/>
          </p:nvPr>
        </p:nvSpPr>
        <p:spPr>
          <a:xfrm>
            <a:off x="838200" y="1323975"/>
            <a:ext cx="5105400" cy="369332"/>
          </a:xfrm>
        </p:spPr>
        <p:txBody>
          <a:bodyPr wrap="square">
            <a:spAutoFit/>
          </a:bodyPr>
          <a:lstStyle>
            <a:lvl1pPr marL="0" indent="0">
              <a:spcBef>
                <a:spcPts val="0"/>
              </a:spcBef>
              <a:buNone/>
              <a:defRPr sz="2000">
                <a:solidFill>
                  <a:schemeClr val="accent4"/>
                </a:solidFill>
              </a:defRPr>
            </a:lvl1pPr>
          </a:lstStyle>
          <a:p>
            <a:pPr lvl="0"/>
            <a:r>
              <a:rPr lang="en-US" dirty="0"/>
              <a:t>Edit Master text styles</a:t>
            </a:r>
          </a:p>
        </p:txBody>
      </p:sp>
      <p:sp>
        <p:nvSpPr>
          <p:cNvPr id="19" name="Text Placeholder 4"/>
          <p:cNvSpPr>
            <a:spLocks noGrp="1"/>
          </p:cNvSpPr>
          <p:nvPr>
            <p:ph type="body" sz="quarter" idx="17"/>
          </p:nvPr>
        </p:nvSpPr>
        <p:spPr>
          <a:xfrm>
            <a:off x="6253163" y="1323975"/>
            <a:ext cx="5105400" cy="369332"/>
          </a:xfrm>
        </p:spPr>
        <p:txBody>
          <a:bodyPr wrap="square">
            <a:spAutoFit/>
          </a:bodyPr>
          <a:lstStyle>
            <a:lvl1pPr marL="0" indent="0">
              <a:spcBef>
                <a:spcPts val="0"/>
              </a:spcBef>
              <a:buNone/>
              <a:defRPr sz="2000">
                <a:solidFill>
                  <a:schemeClr val="accent4"/>
                </a:solidFill>
              </a:defRPr>
            </a:lvl1pPr>
          </a:lstStyle>
          <a:p>
            <a:pPr lvl="0"/>
            <a:r>
              <a:rPr lang="en-US" dirty="0"/>
              <a:t>Edit Master text styles</a:t>
            </a:r>
          </a:p>
        </p:txBody>
      </p:sp>
      <p:sp>
        <p:nvSpPr>
          <p:cNvPr id="17"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191941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21" name="Rectangle 20"/>
          <p:cNvSpPr/>
          <p:nvPr userDrawn="1"/>
        </p:nvSpPr>
        <p:spPr>
          <a:xfrm>
            <a:off x="0" y="610617"/>
            <a:ext cx="12192000" cy="5681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3006167" y="2403231"/>
            <a:ext cx="8001802" cy="1622546"/>
          </a:xfrm>
          <a:prstGeom prst="rect">
            <a:avLst/>
          </a:prstGeom>
        </p:spPr>
        <p:txBody>
          <a:bodyPr anchor="b"/>
          <a:lstStyle>
            <a:lvl1pPr algn="l">
              <a:defRPr sz="4800" baseline="0">
                <a:solidFill>
                  <a:schemeClr val="tx1"/>
                </a:solidFill>
                <a:latin typeface="+mj-lt"/>
              </a:defRPr>
            </a:lvl1pPr>
          </a:lstStyle>
          <a:p>
            <a:r>
              <a:rPr lang="en-US" dirty="0"/>
              <a:t>Divider Slide Title</a:t>
            </a:r>
          </a:p>
        </p:txBody>
      </p:sp>
      <p:sp>
        <p:nvSpPr>
          <p:cNvPr id="14" name="Subtitle 2"/>
          <p:cNvSpPr>
            <a:spLocks noGrp="1"/>
          </p:cNvSpPr>
          <p:nvPr>
            <p:ph type="subTitle" idx="1" hasCustomPrompt="1"/>
          </p:nvPr>
        </p:nvSpPr>
        <p:spPr>
          <a:xfrm>
            <a:off x="3006167" y="4117854"/>
            <a:ext cx="8001802" cy="653437"/>
          </a:xfrm>
        </p:spPr>
        <p:txBody>
          <a:bodyPr>
            <a:normAutofit/>
          </a:bodyPr>
          <a:lstStyle>
            <a:lvl1pPr marL="0" indent="0" algn="l">
              <a:buNone/>
              <a:defRPr sz="2000" b="1" i="0" baseline="0">
                <a:solidFill>
                  <a:schemeClr val="accent1">
                    <a:lumMod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goes here</a:t>
            </a:r>
          </a:p>
        </p:txBody>
      </p:sp>
      <p:sp>
        <p:nvSpPr>
          <p:cNvPr id="15" name="Rectangle 14"/>
          <p:cNvSpPr/>
          <p:nvPr userDrawn="1"/>
        </p:nvSpPr>
        <p:spPr>
          <a:xfrm>
            <a:off x="2555629" y="2403231"/>
            <a:ext cx="135690" cy="2368060"/>
          </a:xfrm>
          <a:prstGeom prst="rect">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pic>
        <p:nvPicPr>
          <p:cNvPr id="18" name="Picture 17"/>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20" name="Picture 19"/>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9"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711657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Dark Slate)">
    <p:spTree>
      <p:nvGrpSpPr>
        <p:cNvPr id="1" name=""/>
        <p:cNvGrpSpPr/>
        <p:nvPr/>
      </p:nvGrpSpPr>
      <p:grpSpPr>
        <a:xfrm>
          <a:off x="0" y="0"/>
          <a:ext cx="0" cy="0"/>
          <a:chOff x="0" y="0"/>
          <a:chExt cx="0" cy="0"/>
        </a:xfrm>
      </p:grpSpPr>
      <p:sp>
        <p:nvSpPr>
          <p:cNvPr id="21" name="Rectangle 20"/>
          <p:cNvSpPr/>
          <p:nvPr userDrawn="1"/>
        </p:nvSpPr>
        <p:spPr>
          <a:xfrm>
            <a:off x="0" y="610617"/>
            <a:ext cx="12192000" cy="56817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3006167" y="2403231"/>
            <a:ext cx="8001802" cy="1622546"/>
          </a:xfrm>
          <a:prstGeom prst="rect">
            <a:avLst/>
          </a:prstGeom>
        </p:spPr>
        <p:txBody>
          <a:bodyPr anchor="b"/>
          <a:lstStyle>
            <a:lvl1pPr algn="l">
              <a:defRPr sz="4800" baseline="0">
                <a:solidFill>
                  <a:schemeClr val="accent3"/>
                </a:solidFill>
                <a:latin typeface="+mj-lt"/>
              </a:defRPr>
            </a:lvl1pPr>
          </a:lstStyle>
          <a:p>
            <a:r>
              <a:rPr lang="en-US" dirty="0"/>
              <a:t>Divider Slide Title</a:t>
            </a:r>
          </a:p>
        </p:txBody>
      </p:sp>
      <p:sp>
        <p:nvSpPr>
          <p:cNvPr id="14" name="Subtitle 2"/>
          <p:cNvSpPr>
            <a:spLocks noGrp="1"/>
          </p:cNvSpPr>
          <p:nvPr>
            <p:ph type="subTitle" idx="1" hasCustomPrompt="1"/>
          </p:nvPr>
        </p:nvSpPr>
        <p:spPr>
          <a:xfrm>
            <a:off x="3006167" y="4117854"/>
            <a:ext cx="8001802" cy="653437"/>
          </a:xfrm>
        </p:spPr>
        <p:txBody>
          <a:bodyPr>
            <a:normAutofit/>
          </a:bodyPr>
          <a:lstStyle>
            <a:lvl1pPr marL="0" indent="0" algn="l">
              <a:buNone/>
              <a:defRPr sz="2000" b="1" i="0" baseline="0">
                <a:solidFill>
                  <a:schemeClr val="bg2"/>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goes here</a:t>
            </a:r>
          </a:p>
        </p:txBody>
      </p:sp>
      <p:sp>
        <p:nvSpPr>
          <p:cNvPr id="15" name="Rectangle 14"/>
          <p:cNvSpPr/>
          <p:nvPr userDrawn="1"/>
        </p:nvSpPr>
        <p:spPr>
          <a:xfrm>
            <a:off x="2555629" y="2403231"/>
            <a:ext cx="135690" cy="236806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20" name="Picture 19"/>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9"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157453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Turquoise)">
    <p:spTree>
      <p:nvGrpSpPr>
        <p:cNvPr id="1" name=""/>
        <p:cNvGrpSpPr/>
        <p:nvPr/>
      </p:nvGrpSpPr>
      <p:grpSpPr>
        <a:xfrm>
          <a:off x="0" y="0"/>
          <a:ext cx="0" cy="0"/>
          <a:chOff x="0" y="0"/>
          <a:chExt cx="0" cy="0"/>
        </a:xfrm>
      </p:grpSpPr>
      <p:sp>
        <p:nvSpPr>
          <p:cNvPr id="21" name="Rectangle 20"/>
          <p:cNvSpPr/>
          <p:nvPr userDrawn="1"/>
        </p:nvSpPr>
        <p:spPr>
          <a:xfrm>
            <a:off x="0" y="610617"/>
            <a:ext cx="12192000" cy="56817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3006167" y="2403231"/>
            <a:ext cx="8001802" cy="1622546"/>
          </a:xfrm>
          <a:prstGeom prst="rect">
            <a:avLst/>
          </a:prstGeom>
        </p:spPr>
        <p:txBody>
          <a:bodyPr anchor="b"/>
          <a:lstStyle>
            <a:lvl1pPr algn="l">
              <a:defRPr sz="4800" baseline="0">
                <a:solidFill>
                  <a:schemeClr val="tx1"/>
                </a:solidFill>
                <a:latin typeface="+mj-lt"/>
              </a:defRPr>
            </a:lvl1pPr>
          </a:lstStyle>
          <a:p>
            <a:r>
              <a:rPr lang="en-US" dirty="0"/>
              <a:t>Divider Slide Title</a:t>
            </a:r>
          </a:p>
        </p:txBody>
      </p:sp>
      <p:sp>
        <p:nvSpPr>
          <p:cNvPr id="14" name="Subtitle 2"/>
          <p:cNvSpPr>
            <a:spLocks noGrp="1"/>
          </p:cNvSpPr>
          <p:nvPr>
            <p:ph type="subTitle" idx="1" hasCustomPrompt="1"/>
          </p:nvPr>
        </p:nvSpPr>
        <p:spPr>
          <a:xfrm>
            <a:off x="3006167" y="4117854"/>
            <a:ext cx="8001802" cy="653437"/>
          </a:xfrm>
        </p:spPr>
        <p:txBody>
          <a:bodyPr>
            <a:normAutofit/>
          </a:bodyPr>
          <a:lstStyle>
            <a:lvl1pPr marL="0" indent="0" algn="l">
              <a:buNone/>
              <a:defRPr sz="2000" b="1" i="0" baseline="0">
                <a:solidFill>
                  <a:schemeClr val="accent3">
                    <a:lumMod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goes here</a:t>
            </a:r>
          </a:p>
        </p:txBody>
      </p:sp>
      <p:sp>
        <p:nvSpPr>
          <p:cNvPr id="15" name="Rectangle 14"/>
          <p:cNvSpPr/>
          <p:nvPr userDrawn="1"/>
        </p:nvSpPr>
        <p:spPr>
          <a:xfrm>
            <a:off x="2555629" y="2403231"/>
            <a:ext cx="135690" cy="2368060"/>
          </a:xfrm>
          <a:prstGeom prst="rect">
            <a:avLst/>
          </a:prstGeom>
          <a:solidFill>
            <a:schemeClr val="accent3">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pic>
        <p:nvPicPr>
          <p:cNvPr id="18" name="Picture 17"/>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20" name="Picture 19"/>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9"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307041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ate)">
    <p:spTree>
      <p:nvGrpSpPr>
        <p:cNvPr id="1" name=""/>
        <p:cNvGrpSpPr/>
        <p:nvPr/>
      </p:nvGrpSpPr>
      <p:grpSpPr>
        <a:xfrm>
          <a:off x="0" y="0"/>
          <a:ext cx="0" cy="0"/>
          <a:chOff x="0" y="0"/>
          <a:chExt cx="0" cy="0"/>
        </a:xfrm>
      </p:grpSpPr>
      <p:sp>
        <p:nvSpPr>
          <p:cNvPr id="21" name="Rectangle 20"/>
          <p:cNvSpPr/>
          <p:nvPr userDrawn="1"/>
        </p:nvSpPr>
        <p:spPr>
          <a:xfrm>
            <a:off x="0" y="610617"/>
            <a:ext cx="12192000" cy="56817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3006167" y="2403231"/>
            <a:ext cx="8001802" cy="1622546"/>
          </a:xfrm>
          <a:prstGeom prst="rect">
            <a:avLst/>
          </a:prstGeom>
        </p:spPr>
        <p:txBody>
          <a:bodyPr anchor="b"/>
          <a:lstStyle>
            <a:lvl1pPr algn="l">
              <a:defRPr sz="4800" baseline="0">
                <a:solidFill>
                  <a:schemeClr val="bg1"/>
                </a:solidFill>
                <a:latin typeface="+mj-lt"/>
              </a:defRPr>
            </a:lvl1pPr>
          </a:lstStyle>
          <a:p>
            <a:r>
              <a:rPr lang="en-US" dirty="0"/>
              <a:t>Divider Slide Title</a:t>
            </a:r>
          </a:p>
        </p:txBody>
      </p:sp>
      <p:sp>
        <p:nvSpPr>
          <p:cNvPr id="14" name="Subtitle 2"/>
          <p:cNvSpPr>
            <a:spLocks noGrp="1"/>
          </p:cNvSpPr>
          <p:nvPr>
            <p:ph type="subTitle" idx="1" hasCustomPrompt="1"/>
          </p:nvPr>
        </p:nvSpPr>
        <p:spPr>
          <a:xfrm>
            <a:off x="3006167" y="4117854"/>
            <a:ext cx="8001802" cy="653437"/>
          </a:xfrm>
        </p:spPr>
        <p:txBody>
          <a:bodyPr>
            <a:normAutofit/>
          </a:bodyPr>
          <a:lstStyle>
            <a:lvl1pPr marL="0" indent="0" algn="l">
              <a:buNone/>
              <a:defRPr sz="2000" b="1" i="0" baseline="0">
                <a:solidFill>
                  <a:schemeClr val="tx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goes here</a:t>
            </a:r>
          </a:p>
        </p:txBody>
      </p:sp>
      <p:sp>
        <p:nvSpPr>
          <p:cNvPr id="15" name="Rectangle 14"/>
          <p:cNvSpPr/>
          <p:nvPr userDrawn="1"/>
        </p:nvSpPr>
        <p:spPr>
          <a:xfrm>
            <a:off x="2555629" y="2403231"/>
            <a:ext cx="135690" cy="2368060"/>
          </a:xfrm>
          <a:prstGeom prst="rect">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pic>
        <p:nvPicPr>
          <p:cNvPr id="18" name="Picture 17"/>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20" name="Picture 19"/>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9"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95251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Light Gray)">
    <p:spTree>
      <p:nvGrpSpPr>
        <p:cNvPr id="1" name=""/>
        <p:cNvGrpSpPr/>
        <p:nvPr/>
      </p:nvGrpSpPr>
      <p:grpSpPr>
        <a:xfrm>
          <a:off x="0" y="0"/>
          <a:ext cx="0" cy="0"/>
          <a:chOff x="0" y="0"/>
          <a:chExt cx="0" cy="0"/>
        </a:xfrm>
      </p:grpSpPr>
      <p:sp>
        <p:nvSpPr>
          <p:cNvPr id="21" name="Rectangle 20"/>
          <p:cNvSpPr/>
          <p:nvPr userDrawn="1"/>
        </p:nvSpPr>
        <p:spPr>
          <a:xfrm>
            <a:off x="0" y="610617"/>
            <a:ext cx="12192000" cy="56817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3006167" y="2403231"/>
            <a:ext cx="8001802" cy="1622546"/>
          </a:xfrm>
          <a:prstGeom prst="rect">
            <a:avLst/>
          </a:prstGeom>
        </p:spPr>
        <p:txBody>
          <a:bodyPr anchor="b"/>
          <a:lstStyle>
            <a:lvl1pPr algn="l">
              <a:defRPr sz="4800" baseline="0">
                <a:solidFill>
                  <a:schemeClr val="accent4"/>
                </a:solidFill>
                <a:latin typeface="+mj-lt"/>
              </a:defRPr>
            </a:lvl1pPr>
          </a:lstStyle>
          <a:p>
            <a:r>
              <a:rPr lang="en-US" dirty="0"/>
              <a:t>Divider Slide Title</a:t>
            </a:r>
          </a:p>
        </p:txBody>
      </p:sp>
      <p:sp>
        <p:nvSpPr>
          <p:cNvPr id="14" name="Subtitle 2"/>
          <p:cNvSpPr>
            <a:spLocks noGrp="1"/>
          </p:cNvSpPr>
          <p:nvPr>
            <p:ph type="subTitle" idx="1" hasCustomPrompt="1"/>
          </p:nvPr>
        </p:nvSpPr>
        <p:spPr>
          <a:xfrm>
            <a:off x="3006167" y="4117854"/>
            <a:ext cx="8001802" cy="653437"/>
          </a:xfrm>
        </p:spPr>
        <p:txBody>
          <a:bodyPr>
            <a:normAutofit/>
          </a:bodyPr>
          <a:lstStyle>
            <a:lvl1pPr marL="0" indent="0" algn="l">
              <a:buNone/>
              <a:defRPr sz="2000" b="1" i="0" baseline="0">
                <a:solidFill>
                  <a:schemeClr val="tx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goes here</a:t>
            </a:r>
          </a:p>
        </p:txBody>
      </p:sp>
      <p:sp>
        <p:nvSpPr>
          <p:cNvPr id="15" name="Rectangle 14"/>
          <p:cNvSpPr/>
          <p:nvPr userDrawn="1"/>
        </p:nvSpPr>
        <p:spPr>
          <a:xfrm>
            <a:off x="2555629" y="2403231"/>
            <a:ext cx="135690" cy="236806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pic>
        <p:nvPicPr>
          <p:cNvPr id="18" name="Picture 17"/>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20" name="Picture 19"/>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9"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446319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Add Background Image)">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614976" y="549503"/>
            <a:ext cx="1471732" cy="933059"/>
          </a:xfrm>
          <a:prstGeom prst="rect">
            <a:avLst/>
          </a:prstGeom>
        </p:spPr>
      </p:pic>
      <p:sp>
        <p:nvSpPr>
          <p:cNvPr id="8" name="Title 1"/>
          <p:cNvSpPr>
            <a:spLocks noGrp="1"/>
          </p:cNvSpPr>
          <p:nvPr>
            <p:ph type="ctrTitle" hasCustomPrompt="1"/>
          </p:nvPr>
        </p:nvSpPr>
        <p:spPr>
          <a:xfrm>
            <a:off x="3006167" y="2403231"/>
            <a:ext cx="8001802" cy="1622546"/>
          </a:xfrm>
          <a:prstGeom prst="rect">
            <a:avLst/>
          </a:prstGeom>
        </p:spPr>
        <p:txBody>
          <a:bodyPr anchor="b"/>
          <a:lstStyle>
            <a:lvl1pPr algn="l">
              <a:defRPr sz="4800" baseline="0">
                <a:solidFill>
                  <a:schemeClr val="accent3"/>
                </a:solidFill>
                <a:latin typeface="+mj-lt"/>
              </a:defRPr>
            </a:lvl1pPr>
          </a:lstStyle>
          <a:p>
            <a:r>
              <a:rPr lang="en-US" dirty="0"/>
              <a:t>Title Goes Here</a:t>
            </a:r>
          </a:p>
        </p:txBody>
      </p:sp>
      <p:sp>
        <p:nvSpPr>
          <p:cNvPr id="9" name="Subtitle 2"/>
          <p:cNvSpPr>
            <a:spLocks noGrp="1"/>
          </p:cNvSpPr>
          <p:nvPr>
            <p:ph type="subTitle" idx="1"/>
          </p:nvPr>
        </p:nvSpPr>
        <p:spPr>
          <a:xfrm>
            <a:off x="3006167" y="4117854"/>
            <a:ext cx="8001802" cy="653437"/>
          </a:xfrm>
        </p:spPr>
        <p:txBody>
          <a:bodyPr>
            <a:normAutofit/>
          </a:bodyPr>
          <a:lstStyle>
            <a:lvl1pPr marL="0" indent="0" algn="l">
              <a:buNone/>
              <a:defRPr sz="2000" b="1" i="0">
                <a:solidFill>
                  <a:schemeClr val="bg2"/>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p:cNvSpPr/>
          <p:nvPr userDrawn="1"/>
        </p:nvSpPr>
        <p:spPr>
          <a:xfrm>
            <a:off x="2555629" y="2403231"/>
            <a:ext cx="135690" cy="2368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998661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15" name="Straight Connector 14"/>
          <p:cNvCxnSpPr/>
          <p:nvPr userDrawn="1"/>
        </p:nvCxnSpPr>
        <p:spPr>
          <a:xfrm>
            <a:off x="838200" y="6269078"/>
            <a:ext cx="105156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8" name="Picture 17"/>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6"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450720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5012"/>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3" name="Content Placeholder 2"/>
          <p:cNvSpPr>
            <a:spLocks noGrp="1"/>
          </p:cNvSpPr>
          <p:nvPr>
            <p:ph sz="half" idx="1"/>
          </p:nvPr>
        </p:nvSpPr>
        <p:spPr>
          <a:xfrm>
            <a:off x="838200" y="1279525"/>
            <a:ext cx="5181600" cy="48974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79525"/>
            <a:ext cx="5181600" cy="48974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838200" y="6269078"/>
            <a:ext cx="105156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2" name="Picture 11"/>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11"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422167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Slide">
    <p:bg>
      <p:bgPr>
        <a:blipFill rotWithShape="1">
          <a:blip r:embed="rId2">
            <a:alphaModFix/>
          </a:blip>
          <a:stretch>
            <a:fillRect/>
          </a:stretch>
        </a:blipFill>
        <a:effectLst/>
      </p:bgPr>
    </p:bg>
    <p:spTree>
      <p:nvGrpSpPr>
        <p:cNvPr id="1" name="Shape 798"/>
        <p:cNvGrpSpPr/>
        <p:nvPr/>
      </p:nvGrpSpPr>
      <p:grpSpPr>
        <a:xfrm>
          <a:off x="0" y="0"/>
          <a:ext cx="0" cy="0"/>
          <a:chOff x="0" y="0"/>
          <a:chExt cx="0" cy="0"/>
        </a:xfrm>
      </p:grpSpPr>
      <p:pic>
        <p:nvPicPr>
          <p:cNvPr id="799" name="Shape 799"/>
          <p:cNvPicPr preferRelativeResize="0"/>
          <p:nvPr/>
        </p:nvPicPr>
        <p:blipFill rotWithShape="1">
          <a:blip r:embed="rId3">
            <a:alphaModFix/>
          </a:blip>
          <a:srcRect/>
          <a:stretch/>
        </p:blipFill>
        <p:spPr>
          <a:xfrm>
            <a:off x="614975" y="549504"/>
            <a:ext cx="1302800" cy="826000"/>
          </a:xfrm>
          <a:prstGeom prst="rect">
            <a:avLst/>
          </a:prstGeom>
          <a:noFill/>
          <a:ln>
            <a:noFill/>
          </a:ln>
        </p:spPr>
      </p:pic>
      <p:sp>
        <p:nvSpPr>
          <p:cNvPr id="800" name="Shape 800"/>
          <p:cNvSpPr txBox="1">
            <a:spLocks noGrp="1"/>
          </p:cNvSpPr>
          <p:nvPr>
            <p:ph type="ctrTitle"/>
          </p:nvPr>
        </p:nvSpPr>
        <p:spPr>
          <a:xfrm>
            <a:off x="2971800" y="2330300"/>
            <a:ext cx="7696000" cy="1729200"/>
          </a:xfrm>
          <a:prstGeom prst="rect">
            <a:avLst/>
          </a:prstGeom>
          <a:noFill/>
          <a:ln>
            <a:noFill/>
          </a:ln>
        </p:spPr>
        <p:txBody>
          <a:bodyPr lIns="91424" tIns="91424" rIns="91424" bIns="91424" anchor="b" anchorCtr="0"/>
          <a:lstStyle>
            <a:lvl1pPr marL="0" marR="0" lvl="0" indent="0" algn="l" rtl="0">
              <a:lnSpc>
                <a:spcPct val="90000"/>
              </a:lnSpc>
              <a:spcBef>
                <a:spcPts val="0"/>
              </a:spcBef>
              <a:buClr>
                <a:schemeClr val="dk1"/>
              </a:buClr>
              <a:buSzPct val="30555"/>
              <a:buFont typeface="Calibri"/>
              <a:buNone/>
              <a:defRPr sz="4800" b="0" i="0" u="none" strike="noStrike" cap="none">
                <a:solidFill>
                  <a:schemeClr val="dk1"/>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01" name="Shape 801"/>
          <p:cNvSpPr txBox="1">
            <a:spLocks noGrp="1"/>
          </p:cNvSpPr>
          <p:nvPr>
            <p:ph type="subTitle" idx="1"/>
          </p:nvPr>
        </p:nvSpPr>
        <p:spPr>
          <a:xfrm>
            <a:off x="2971800" y="4059621"/>
            <a:ext cx="7696000" cy="731200"/>
          </a:xfrm>
          <a:prstGeom prst="rect">
            <a:avLst/>
          </a:prstGeom>
          <a:noFill/>
          <a:ln>
            <a:noFill/>
          </a:ln>
        </p:spPr>
        <p:txBody>
          <a:bodyPr lIns="91424" tIns="91424" rIns="91424" bIns="91424" anchor="t" anchorCtr="0"/>
          <a:lstStyle>
            <a:lvl1pPr marL="0" marR="0" lvl="0" indent="0" algn="l" rtl="0">
              <a:lnSpc>
                <a:spcPct val="90000"/>
              </a:lnSpc>
              <a:spcBef>
                <a:spcPts val="1067"/>
              </a:spcBef>
              <a:buClr>
                <a:schemeClr val="accent4"/>
              </a:buClr>
              <a:buFont typeface="Arial"/>
              <a:buNone/>
              <a:defRPr sz="2000" b="1" i="0" u="none" strike="noStrike" cap="none">
                <a:solidFill>
                  <a:srgbClr val="476778"/>
                </a:solidFill>
                <a:latin typeface="Calibri"/>
                <a:ea typeface="Calibri"/>
                <a:cs typeface="Calibri"/>
                <a:sym typeface="Calibri"/>
              </a:defRPr>
            </a:lvl1pPr>
            <a:lvl2pPr marL="457155" marR="0" lvl="1" indent="0" algn="ctr" rtl="0">
              <a:lnSpc>
                <a:spcPct val="90000"/>
              </a:lnSpc>
              <a:spcBef>
                <a:spcPts val="533"/>
              </a:spcBef>
              <a:buClr>
                <a:schemeClr val="accent1"/>
              </a:buClr>
              <a:buFont typeface="Arial"/>
              <a:buNone/>
              <a:defRPr sz="2000" b="0" i="0" u="none" strike="noStrike" cap="none">
                <a:solidFill>
                  <a:schemeClr val="dk1"/>
                </a:solidFill>
                <a:latin typeface="Calibri"/>
                <a:ea typeface="Calibri"/>
                <a:cs typeface="Calibri"/>
                <a:sym typeface="Calibri"/>
              </a:defRPr>
            </a:lvl2pPr>
            <a:lvl3pPr marL="914309" marR="0" lvl="2" indent="0" algn="ctr" rtl="0">
              <a:lnSpc>
                <a:spcPct val="90000"/>
              </a:lnSpc>
              <a:spcBef>
                <a:spcPts val="533"/>
              </a:spcBef>
              <a:buClr>
                <a:schemeClr val="accent2"/>
              </a:buClr>
              <a:buFont typeface="Arial"/>
              <a:buNone/>
              <a:defRPr sz="1900" b="0" i="0" u="none" strike="noStrike" cap="none">
                <a:solidFill>
                  <a:schemeClr val="dk1"/>
                </a:solidFill>
                <a:latin typeface="Calibri"/>
                <a:ea typeface="Calibri"/>
                <a:cs typeface="Calibri"/>
                <a:sym typeface="Calibri"/>
              </a:defRPr>
            </a:lvl3pPr>
            <a:lvl4pPr marL="1371464" marR="0" lvl="3" indent="0" algn="ctr" rtl="0">
              <a:lnSpc>
                <a:spcPct val="90000"/>
              </a:lnSpc>
              <a:spcBef>
                <a:spcPts val="533"/>
              </a:spcBef>
              <a:buClr>
                <a:schemeClr val="accent3"/>
              </a:buClr>
              <a:buFont typeface="Arial"/>
              <a:buNone/>
              <a:defRPr sz="1600" b="0" i="0" u="none" strike="noStrike" cap="none">
                <a:solidFill>
                  <a:schemeClr val="dk1"/>
                </a:solidFill>
                <a:latin typeface="Calibri"/>
                <a:ea typeface="Calibri"/>
                <a:cs typeface="Calibri"/>
                <a:sym typeface="Calibri"/>
              </a:defRPr>
            </a:lvl4pPr>
            <a:lvl5pPr marL="1828618" marR="0" lvl="4" indent="0" algn="ctr" rtl="0">
              <a:lnSpc>
                <a:spcPct val="90000"/>
              </a:lnSpc>
              <a:spcBef>
                <a:spcPts val="533"/>
              </a:spcBef>
              <a:buClr>
                <a:schemeClr val="dk2"/>
              </a:buClr>
              <a:buFont typeface="Arial"/>
              <a:buNone/>
              <a:defRPr sz="1600" b="0" i="0" u="none" strike="noStrike" cap="none">
                <a:solidFill>
                  <a:schemeClr val="dk1"/>
                </a:solidFill>
                <a:latin typeface="Calibri"/>
                <a:ea typeface="Calibri"/>
                <a:cs typeface="Calibri"/>
                <a:sym typeface="Calibri"/>
              </a:defRPr>
            </a:lvl5pPr>
            <a:lvl6pPr marL="2285774" marR="0" lvl="5"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6pPr>
            <a:lvl7pPr marL="2742926" marR="0" lvl="6"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7pPr>
            <a:lvl8pPr marL="3200080" marR="0" lvl="7"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8pPr>
            <a:lvl9pPr marL="3657235" marR="0" lvl="8"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02" name="Shape 802"/>
          <p:cNvSpPr/>
          <p:nvPr/>
        </p:nvSpPr>
        <p:spPr>
          <a:xfrm>
            <a:off x="2532676" y="2330300"/>
            <a:ext cx="118800" cy="2460400"/>
          </a:xfrm>
          <a:prstGeom prst="rect">
            <a:avLst/>
          </a:prstGeom>
          <a:solidFill>
            <a:schemeClr val="accent1"/>
          </a:solidFill>
          <a:ln>
            <a:noFill/>
          </a:ln>
        </p:spPr>
        <p:txBody>
          <a:bodyPr lIns="91424" tIns="45698" rIns="91424" bIns="45698" anchor="ctr" anchorCtr="0">
            <a:noAutofit/>
          </a:bodyPr>
          <a:lstStyle/>
          <a:p>
            <a:pPr algn="ctr" defTabSz="914332"/>
            <a:endParaRPr sz="1900" kern="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847357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7_Section Header">
    <p:bg>
      <p:bgPr>
        <a:solidFill>
          <a:schemeClr val="lt1"/>
        </a:solidFill>
        <a:effectLst/>
      </p:bgPr>
    </p:bg>
    <p:spTree>
      <p:nvGrpSpPr>
        <p:cNvPr id="1" name="Shape 812"/>
        <p:cNvGrpSpPr/>
        <p:nvPr/>
      </p:nvGrpSpPr>
      <p:grpSpPr>
        <a:xfrm>
          <a:off x="0" y="0"/>
          <a:ext cx="0" cy="0"/>
          <a:chOff x="0" y="0"/>
          <a:chExt cx="0" cy="0"/>
        </a:xfrm>
      </p:grpSpPr>
      <p:sp>
        <p:nvSpPr>
          <p:cNvPr id="813" name="Shape 813"/>
          <p:cNvSpPr/>
          <p:nvPr/>
        </p:nvSpPr>
        <p:spPr>
          <a:xfrm>
            <a:off x="0" y="807523"/>
            <a:ext cx="12192000" cy="5384800"/>
          </a:xfrm>
          <a:prstGeom prst="rect">
            <a:avLst/>
          </a:prstGeom>
          <a:solidFill>
            <a:schemeClr val="accent2"/>
          </a:solidFill>
          <a:ln>
            <a:noFill/>
          </a:ln>
        </p:spPr>
        <p:txBody>
          <a:bodyPr lIns="91424" tIns="45698" rIns="91424" bIns="45698" anchor="ctr" anchorCtr="0">
            <a:noAutofit/>
          </a:bodyPr>
          <a:lstStyle/>
          <a:p>
            <a:pPr algn="ctr" defTabSz="914332">
              <a:buSzPct val="25000"/>
            </a:pPr>
            <a:r>
              <a:rPr lang="en-US" sz="1900" kern="0" dirty="0">
                <a:solidFill>
                  <a:srgbClr val="FFFFFF"/>
                </a:solidFill>
                <a:latin typeface="Calibri"/>
                <a:ea typeface="Calibri"/>
                <a:cs typeface="Calibri"/>
                <a:sym typeface="Calibri"/>
              </a:rPr>
              <a:t> </a:t>
            </a:r>
          </a:p>
        </p:txBody>
      </p:sp>
      <p:sp>
        <p:nvSpPr>
          <p:cNvPr id="814" name="Shape 814"/>
          <p:cNvSpPr txBox="1">
            <a:spLocks noGrp="1"/>
          </p:cNvSpPr>
          <p:nvPr>
            <p:ph type="ctrTitle"/>
          </p:nvPr>
        </p:nvSpPr>
        <p:spPr>
          <a:xfrm>
            <a:off x="2662522" y="2270911"/>
            <a:ext cx="8005599" cy="1729200"/>
          </a:xfrm>
          <a:prstGeom prst="rect">
            <a:avLst/>
          </a:prstGeom>
          <a:noFill/>
          <a:ln>
            <a:noFill/>
          </a:ln>
        </p:spPr>
        <p:txBody>
          <a:bodyPr lIns="91424" tIns="91424" rIns="91424" bIns="91424" anchor="b" anchorCtr="0"/>
          <a:lstStyle>
            <a:lvl1pPr marL="0" marR="0" lvl="0" indent="0" algn="l" rtl="0">
              <a:lnSpc>
                <a:spcPct val="90000"/>
              </a:lnSpc>
              <a:spcBef>
                <a:spcPts val="0"/>
              </a:spcBef>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15" name="Shape 815"/>
          <p:cNvSpPr txBox="1">
            <a:spLocks noGrp="1"/>
          </p:cNvSpPr>
          <p:nvPr>
            <p:ph type="subTitle" idx="1"/>
          </p:nvPr>
        </p:nvSpPr>
        <p:spPr>
          <a:xfrm>
            <a:off x="2662522" y="4000233"/>
            <a:ext cx="8005599" cy="731200"/>
          </a:xfrm>
          <a:prstGeom prst="rect">
            <a:avLst/>
          </a:prstGeom>
          <a:noFill/>
          <a:ln>
            <a:noFill/>
          </a:ln>
        </p:spPr>
        <p:txBody>
          <a:bodyPr lIns="91424" tIns="91424" rIns="91424" bIns="91424" anchor="t" anchorCtr="0"/>
          <a:lstStyle>
            <a:lvl1pPr marL="0" marR="0" lvl="0" indent="0" algn="l" rtl="0">
              <a:lnSpc>
                <a:spcPct val="90000"/>
              </a:lnSpc>
              <a:spcBef>
                <a:spcPts val="1067"/>
              </a:spcBef>
              <a:buClr>
                <a:schemeClr val="accent4"/>
              </a:buClr>
              <a:buFont typeface="Arial"/>
              <a:buNone/>
              <a:defRPr sz="2400" b="0" i="0" u="none" strike="noStrike" cap="none">
                <a:solidFill>
                  <a:schemeClr val="dk1"/>
                </a:solidFill>
                <a:latin typeface="Calibri"/>
                <a:ea typeface="Calibri"/>
                <a:cs typeface="Calibri"/>
                <a:sym typeface="Calibri"/>
              </a:defRPr>
            </a:lvl1pPr>
            <a:lvl2pPr marL="457155" marR="0" lvl="1" indent="0" algn="ctr" rtl="0">
              <a:lnSpc>
                <a:spcPct val="90000"/>
              </a:lnSpc>
              <a:spcBef>
                <a:spcPts val="533"/>
              </a:spcBef>
              <a:buClr>
                <a:schemeClr val="accent1"/>
              </a:buClr>
              <a:buFont typeface="Arial"/>
              <a:buNone/>
              <a:defRPr sz="2000" b="0" i="0" u="none" strike="noStrike" cap="none">
                <a:solidFill>
                  <a:schemeClr val="dk1"/>
                </a:solidFill>
                <a:latin typeface="Calibri"/>
                <a:ea typeface="Calibri"/>
                <a:cs typeface="Calibri"/>
                <a:sym typeface="Calibri"/>
              </a:defRPr>
            </a:lvl2pPr>
            <a:lvl3pPr marL="914309" marR="0" lvl="2" indent="0" algn="ctr" rtl="0">
              <a:lnSpc>
                <a:spcPct val="90000"/>
              </a:lnSpc>
              <a:spcBef>
                <a:spcPts val="533"/>
              </a:spcBef>
              <a:buClr>
                <a:schemeClr val="accent2"/>
              </a:buClr>
              <a:buFont typeface="Arial"/>
              <a:buNone/>
              <a:defRPr sz="1900" b="0" i="0" u="none" strike="noStrike" cap="none">
                <a:solidFill>
                  <a:schemeClr val="dk1"/>
                </a:solidFill>
                <a:latin typeface="Calibri"/>
                <a:ea typeface="Calibri"/>
                <a:cs typeface="Calibri"/>
                <a:sym typeface="Calibri"/>
              </a:defRPr>
            </a:lvl3pPr>
            <a:lvl4pPr marL="1371464" marR="0" lvl="3" indent="0" algn="ctr" rtl="0">
              <a:lnSpc>
                <a:spcPct val="90000"/>
              </a:lnSpc>
              <a:spcBef>
                <a:spcPts val="533"/>
              </a:spcBef>
              <a:buClr>
                <a:schemeClr val="accent3"/>
              </a:buClr>
              <a:buFont typeface="Arial"/>
              <a:buNone/>
              <a:defRPr sz="1600" b="0" i="0" u="none" strike="noStrike" cap="none">
                <a:solidFill>
                  <a:schemeClr val="dk1"/>
                </a:solidFill>
                <a:latin typeface="Calibri"/>
                <a:ea typeface="Calibri"/>
                <a:cs typeface="Calibri"/>
                <a:sym typeface="Calibri"/>
              </a:defRPr>
            </a:lvl4pPr>
            <a:lvl5pPr marL="1828618" marR="0" lvl="4" indent="0" algn="ctr" rtl="0">
              <a:lnSpc>
                <a:spcPct val="90000"/>
              </a:lnSpc>
              <a:spcBef>
                <a:spcPts val="533"/>
              </a:spcBef>
              <a:buClr>
                <a:schemeClr val="dk2"/>
              </a:buClr>
              <a:buFont typeface="Arial"/>
              <a:buNone/>
              <a:defRPr sz="1600" b="0" i="0" u="none" strike="noStrike" cap="none">
                <a:solidFill>
                  <a:schemeClr val="dk1"/>
                </a:solidFill>
                <a:latin typeface="Calibri"/>
                <a:ea typeface="Calibri"/>
                <a:cs typeface="Calibri"/>
                <a:sym typeface="Calibri"/>
              </a:defRPr>
            </a:lvl5pPr>
            <a:lvl6pPr marL="2285774" marR="0" lvl="5"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6pPr>
            <a:lvl7pPr marL="2742926" marR="0" lvl="6"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7pPr>
            <a:lvl8pPr marL="3200080" marR="0" lvl="7"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8pPr>
            <a:lvl9pPr marL="3657235" marR="0" lvl="8"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16" name="Shape 816"/>
          <p:cNvSpPr/>
          <p:nvPr/>
        </p:nvSpPr>
        <p:spPr>
          <a:xfrm>
            <a:off x="2209800" y="2270912"/>
            <a:ext cx="118800" cy="2460400"/>
          </a:xfrm>
          <a:prstGeom prst="rect">
            <a:avLst/>
          </a:prstGeom>
          <a:solidFill>
            <a:schemeClr val="lt1">
              <a:alpha val="31760"/>
            </a:schemeClr>
          </a:solidFill>
          <a:ln>
            <a:noFill/>
          </a:ln>
        </p:spPr>
        <p:txBody>
          <a:bodyPr lIns="91424" tIns="45698" rIns="91424" bIns="45698" anchor="ctr" anchorCtr="0">
            <a:noAutofit/>
          </a:bodyPr>
          <a:lstStyle/>
          <a:p>
            <a:pPr algn="ctr" defTabSz="914332"/>
            <a:endParaRPr sz="1900" kern="0" dirty="0">
              <a:solidFill>
                <a:srgbClr val="FFFFFF"/>
              </a:solidFill>
              <a:latin typeface="Calibri"/>
              <a:ea typeface="Calibri"/>
              <a:cs typeface="Calibri"/>
              <a:sym typeface="Calibri"/>
            </a:endParaRPr>
          </a:p>
        </p:txBody>
      </p:sp>
      <p:sp>
        <p:nvSpPr>
          <p:cNvPr id="817" name="Shape 817"/>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
        <p:nvSpPr>
          <p:cNvPr id="819" name="Shape 819"/>
          <p:cNvSpPr/>
          <p:nvPr/>
        </p:nvSpPr>
        <p:spPr>
          <a:xfrm>
            <a:off x="1501099" y="6459400"/>
            <a:ext cx="2193200"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2016 8x8 - Confidential &amp; Proprietary</a:t>
            </a:r>
          </a:p>
        </p:txBody>
      </p:sp>
      <p:pic>
        <p:nvPicPr>
          <p:cNvPr id="820" name="Shape 820"/>
          <p:cNvPicPr preferRelativeResize="0"/>
          <p:nvPr/>
        </p:nvPicPr>
        <p:blipFill rotWithShape="1">
          <a:blip r:embed="rId2">
            <a:alphaModFix amt="46000"/>
          </a:blip>
          <a:srcRect r="1739" b="9567"/>
          <a:stretch/>
        </p:blipFill>
        <p:spPr>
          <a:xfrm>
            <a:off x="7670071" y="6551549"/>
            <a:ext cx="3277200" cy="84400"/>
          </a:xfrm>
          <a:prstGeom prst="rect">
            <a:avLst/>
          </a:prstGeom>
          <a:noFill/>
          <a:ln>
            <a:noFill/>
          </a:ln>
        </p:spPr>
      </p:pic>
      <p:pic>
        <p:nvPicPr>
          <p:cNvPr id="10" name="Picture 9"/>
          <p:cNvPicPr>
            <a:picLocks noChangeAspect="1"/>
          </p:cNvPicPr>
          <p:nvPr userDrawn="1"/>
        </p:nvPicPr>
        <p:blipFill>
          <a:blip r:embed="rId3"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Tree>
    <p:extLst>
      <p:ext uri="{BB962C8B-B14F-4D97-AF65-F5344CB8AC3E}">
        <p14:creationId xmlns:p14="http://schemas.microsoft.com/office/powerpoint/2010/main" val="3259154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bg>
      <p:bgPr>
        <a:blipFill rotWithShape="1">
          <a:blip r:embed="rId2">
            <a:alphaModFix/>
          </a:blip>
          <a:stretch>
            <a:fillRect/>
          </a:stretch>
        </a:blipFill>
        <a:effectLst/>
      </p:bgPr>
    </p:bg>
    <p:spTree>
      <p:nvGrpSpPr>
        <p:cNvPr id="1" name="Shape 821"/>
        <p:cNvGrpSpPr/>
        <p:nvPr/>
      </p:nvGrpSpPr>
      <p:grpSpPr>
        <a:xfrm>
          <a:off x="0" y="0"/>
          <a:ext cx="0" cy="0"/>
          <a:chOff x="0" y="0"/>
          <a:chExt cx="0" cy="0"/>
        </a:xfrm>
      </p:grpSpPr>
      <p:sp>
        <p:nvSpPr>
          <p:cNvPr id="822" name="Shape 822"/>
          <p:cNvSpPr txBox="1">
            <a:spLocks noGrp="1"/>
          </p:cNvSpPr>
          <p:nvPr>
            <p:ph type="ctrTitle"/>
          </p:nvPr>
        </p:nvSpPr>
        <p:spPr>
          <a:xfrm>
            <a:off x="2971800" y="2330300"/>
            <a:ext cx="7696000" cy="1729200"/>
          </a:xfrm>
          <a:prstGeom prst="rect">
            <a:avLst/>
          </a:prstGeom>
          <a:noFill/>
          <a:ln>
            <a:noFill/>
          </a:ln>
        </p:spPr>
        <p:txBody>
          <a:bodyPr lIns="91424" tIns="91424" rIns="91424" bIns="91424" anchor="b" anchorCtr="0"/>
          <a:lstStyle>
            <a:lvl1pPr marL="0" marR="0" lvl="0" indent="0" algn="l" rtl="0">
              <a:lnSpc>
                <a:spcPct val="90000"/>
              </a:lnSpc>
              <a:spcBef>
                <a:spcPts val="0"/>
              </a:spcBef>
              <a:buClr>
                <a:schemeClr val="accent2"/>
              </a:buClr>
              <a:buSzPct val="30555"/>
              <a:buFont typeface="Calibri"/>
              <a:buNone/>
              <a:defRPr sz="4800" b="0" i="0" u="none" strike="noStrike" cap="none">
                <a:solidFill>
                  <a:schemeClr val="accent2"/>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23" name="Shape 823"/>
          <p:cNvSpPr txBox="1">
            <a:spLocks noGrp="1"/>
          </p:cNvSpPr>
          <p:nvPr>
            <p:ph type="subTitle" idx="1"/>
          </p:nvPr>
        </p:nvSpPr>
        <p:spPr>
          <a:xfrm>
            <a:off x="2971800" y="4059621"/>
            <a:ext cx="7696000" cy="731200"/>
          </a:xfrm>
          <a:prstGeom prst="rect">
            <a:avLst/>
          </a:prstGeom>
          <a:noFill/>
          <a:ln>
            <a:noFill/>
          </a:ln>
        </p:spPr>
        <p:txBody>
          <a:bodyPr lIns="91424" tIns="91424" rIns="91424" bIns="91424" anchor="t" anchorCtr="0"/>
          <a:lstStyle>
            <a:lvl1pPr marL="0" marR="0" lvl="0" indent="0" algn="l" rtl="0">
              <a:lnSpc>
                <a:spcPct val="90000"/>
              </a:lnSpc>
              <a:spcBef>
                <a:spcPts val="1067"/>
              </a:spcBef>
              <a:buClr>
                <a:schemeClr val="accent4"/>
              </a:buClr>
              <a:buFont typeface="Arial"/>
              <a:buNone/>
              <a:defRPr sz="2000" b="1" i="0" u="none" strike="noStrike" cap="none">
                <a:solidFill>
                  <a:srgbClr val="9DB8C6"/>
                </a:solidFill>
                <a:latin typeface="Calibri"/>
                <a:ea typeface="Calibri"/>
                <a:cs typeface="Calibri"/>
                <a:sym typeface="Calibri"/>
              </a:defRPr>
            </a:lvl1pPr>
            <a:lvl2pPr marL="457155" marR="0" lvl="1" indent="0" algn="ctr" rtl="0">
              <a:lnSpc>
                <a:spcPct val="90000"/>
              </a:lnSpc>
              <a:spcBef>
                <a:spcPts val="533"/>
              </a:spcBef>
              <a:buClr>
                <a:schemeClr val="accent1"/>
              </a:buClr>
              <a:buFont typeface="Arial"/>
              <a:buNone/>
              <a:defRPr sz="2000" b="0" i="0" u="none" strike="noStrike" cap="none">
                <a:solidFill>
                  <a:schemeClr val="dk1"/>
                </a:solidFill>
                <a:latin typeface="Calibri"/>
                <a:ea typeface="Calibri"/>
                <a:cs typeface="Calibri"/>
                <a:sym typeface="Calibri"/>
              </a:defRPr>
            </a:lvl2pPr>
            <a:lvl3pPr marL="914309" marR="0" lvl="2" indent="0" algn="ctr" rtl="0">
              <a:lnSpc>
                <a:spcPct val="90000"/>
              </a:lnSpc>
              <a:spcBef>
                <a:spcPts val="533"/>
              </a:spcBef>
              <a:buClr>
                <a:schemeClr val="accent2"/>
              </a:buClr>
              <a:buFont typeface="Arial"/>
              <a:buNone/>
              <a:defRPr sz="1900" b="0" i="0" u="none" strike="noStrike" cap="none">
                <a:solidFill>
                  <a:schemeClr val="dk1"/>
                </a:solidFill>
                <a:latin typeface="Calibri"/>
                <a:ea typeface="Calibri"/>
                <a:cs typeface="Calibri"/>
                <a:sym typeface="Calibri"/>
              </a:defRPr>
            </a:lvl3pPr>
            <a:lvl4pPr marL="1371464" marR="0" lvl="3" indent="0" algn="ctr" rtl="0">
              <a:lnSpc>
                <a:spcPct val="90000"/>
              </a:lnSpc>
              <a:spcBef>
                <a:spcPts val="533"/>
              </a:spcBef>
              <a:buClr>
                <a:schemeClr val="accent3"/>
              </a:buClr>
              <a:buFont typeface="Arial"/>
              <a:buNone/>
              <a:defRPr sz="1600" b="0" i="0" u="none" strike="noStrike" cap="none">
                <a:solidFill>
                  <a:schemeClr val="dk1"/>
                </a:solidFill>
                <a:latin typeface="Calibri"/>
                <a:ea typeface="Calibri"/>
                <a:cs typeface="Calibri"/>
                <a:sym typeface="Calibri"/>
              </a:defRPr>
            </a:lvl4pPr>
            <a:lvl5pPr marL="1828618" marR="0" lvl="4" indent="0" algn="ctr" rtl="0">
              <a:lnSpc>
                <a:spcPct val="90000"/>
              </a:lnSpc>
              <a:spcBef>
                <a:spcPts val="533"/>
              </a:spcBef>
              <a:buClr>
                <a:schemeClr val="dk2"/>
              </a:buClr>
              <a:buFont typeface="Arial"/>
              <a:buNone/>
              <a:defRPr sz="1600" b="0" i="0" u="none" strike="noStrike" cap="none">
                <a:solidFill>
                  <a:schemeClr val="dk1"/>
                </a:solidFill>
                <a:latin typeface="Calibri"/>
                <a:ea typeface="Calibri"/>
                <a:cs typeface="Calibri"/>
                <a:sym typeface="Calibri"/>
              </a:defRPr>
            </a:lvl5pPr>
            <a:lvl6pPr marL="2285774" marR="0" lvl="5"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6pPr>
            <a:lvl7pPr marL="2742926" marR="0" lvl="6"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7pPr>
            <a:lvl8pPr marL="3200080" marR="0" lvl="7"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8pPr>
            <a:lvl9pPr marL="3657235" marR="0" lvl="8"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24" name="Shape 824"/>
          <p:cNvSpPr/>
          <p:nvPr/>
        </p:nvSpPr>
        <p:spPr>
          <a:xfrm>
            <a:off x="2532676" y="2330300"/>
            <a:ext cx="118800" cy="2460400"/>
          </a:xfrm>
          <a:prstGeom prst="rect">
            <a:avLst/>
          </a:prstGeom>
          <a:solidFill>
            <a:schemeClr val="accent1"/>
          </a:solidFill>
          <a:ln>
            <a:noFill/>
          </a:ln>
        </p:spPr>
        <p:txBody>
          <a:bodyPr lIns="91424" tIns="45698" rIns="91424" bIns="45698" anchor="ctr" anchorCtr="0">
            <a:noAutofit/>
          </a:bodyPr>
          <a:lstStyle/>
          <a:p>
            <a:pPr algn="ctr" defTabSz="914332"/>
            <a:endParaRPr sz="1900" kern="0" dirty="0">
              <a:solidFill>
                <a:srgbClr val="FFFFFF"/>
              </a:solidFill>
              <a:latin typeface="Calibri"/>
              <a:ea typeface="Calibri"/>
              <a:cs typeface="Calibri"/>
              <a:sym typeface="Calibri"/>
            </a:endParaRPr>
          </a:p>
        </p:txBody>
      </p:sp>
      <p:pic>
        <p:nvPicPr>
          <p:cNvPr id="825" name="Shape 825"/>
          <p:cNvPicPr preferRelativeResize="0"/>
          <p:nvPr/>
        </p:nvPicPr>
        <p:blipFill rotWithShape="1">
          <a:blip r:embed="rId3">
            <a:alphaModFix/>
          </a:blip>
          <a:srcRect/>
          <a:stretch/>
        </p:blipFill>
        <p:spPr>
          <a:xfrm>
            <a:off x="614975" y="549504"/>
            <a:ext cx="1302800" cy="826000"/>
          </a:xfrm>
          <a:prstGeom prst="rect">
            <a:avLst/>
          </a:prstGeom>
          <a:noFill/>
          <a:ln>
            <a:noFill/>
          </a:ln>
        </p:spPr>
      </p:pic>
    </p:spTree>
    <p:extLst>
      <p:ext uri="{BB962C8B-B14F-4D97-AF65-F5344CB8AC3E}">
        <p14:creationId xmlns:p14="http://schemas.microsoft.com/office/powerpoint/2010/main" val="3286203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mparison">
    <p:spTree>
      <p:nvGrpSpPr>
        <p:cNvPr id="1" name="Shape 831"/>
        <p:cNvGrpSpPr/>
        <p:nvPr/>
      </p:nvGrpSpPr>
      <p:grpSpPr>
        <a:xfrm>
          <a:off x="0" y="0"/>
          <a:ext cx="0" cy="0"/>
          <a:chOff x="0" y="0"/>
          <a:chExt cx="0" cy="0"/>
        </a:xfrm>
      </p:grpSpPr>
      <p:sp>
        <p:nvSpPr>
          <p:cNvPr id="832" name="Shape 832"/>
          <p:cNvSpPr txBox="1">
            <a:spLocks noGrp="1"/>
          </p:cNvSpPr>
          <p:nvPr>
            <p:ph type="body" idx="1"/>
          </p:nvPr>
        </p:nvSpPr>
        <p:spPr>
          <a:xfrm>
            <a:off x="839787" y="997527"/>
            <a:ext cx="10514000" cy="522400"/>
          </a:xfrm>
          <a:prstGeom prst="rect">
            <a:avLst/>
          </a:prstGeom>
          <a:noFill/>
          <a:ln>
            <a:noFill/>
          </a:ln>
        </p:spPr>
        <p:txBody>
          <a:bodyPr lIns="91424" tIns="91424" rIns="91424" bIns="91424" anchor="t" anchorCtr="0"/>
          <a:lstStyle>
            <a:lvl1pPr marL="0" marR="0" lvl="0" indent="0" algn="l" rtl="0">
              <a:lnSpc>
                <a:spcPct val="90000"/>
              </a:lnSpc>
              <a:spcBef>
                <a:spcPts val="1067"/>
              </a:spcBef>
              <a:buClr>
                <a:schemeClr val="accent4"/>
              </a:buClr>
              <a:buFont typeface="Arial"/>
              <a:buNone/>
              <a:defRPr sz="2000" b="1" i="0" u="none" strike="noStrike" cap="none">
                <a:solidFill>
                  <a:schemeClr val="dk1"/>
                </a:solidFill>
                <a:latin typeface="Calibri"/>
                <a:ea typeface="Calibri"/>
                <a:cs typeface="Calibri"/>
                <a:sym typeface="Calibri"/>
              </a:defRPr>
            </a:lvl1pPr>
            <a:lvl2pPr marL="457155" marR="0" lvl="1" indent="0" algn="l" rtl="0">
              <a:lnSpc>
                <a:spcPct val="90000"/>
              </a:lnSpc>
              <a:spcBef>
                <a:spcPts val="533"/>
              </a:spcBef>
              <a:buClr>
                <a:schemeClr val="accent1"/>
              </a:buClr>
              <a:buFont typeface="Arial"/>
              <a:buNone/>
              <a:defRPr sz="2000" b="1" i="0" u="none" strike="noStrike" cap="none">
                <a:solidFill>
                  <a:schemeClr val="dk1"/>
                </a:solidFill>
                <a:latin typeface="Calibri"/>
                <a:ea typeface="Calibri"/>
                <a:cs typeface="Calibri"/>
                <a:sym typeface="Calibri"/>
              </a:defRPr>
            </a:lvl2pPr>
            <a:lvl3pPr marL="914309" marR="0" lvl="2" indent="0" algn="l" rtl="0">
              <a:lnSpc>
                <a:spcPct val="90000"/>
              </a:lnSpc>
              <a:spcBef>
                <a:spcPts val="533"/>
              </a:spcBef>
              <a:buClr>
                <a:schemeClr val="accent2"/>
              </a:buClr>
              <a:buFont typeface="Arial"/>
              <a:buNone/>
              <a:defRPr sz="1900" b="1" i="0" u="none" strike="noStrike" cap="none">
                <a:solidFill>
                  <a:schemeClr val="dk1"/>
                </a:solidFill>
                <a:latin typeface="Calibri"/>
                <a:ea typeface="Calibri"/>
                <a:cs typeface="Calibri"/>
                <a:sym typeface="Calibri"/>
              </a:defRPr>
            </a:lvl3pPr>
            <a:lvl4pPr marL="1371464" marR="0" lvl="3" indent="0" algn="l" rtl="0">
              <a:lnSpc>
                <a:spcPct val="90000"/>
              </a:lnSpc>
              <a:spcBef>
                <a:spcPts val="533"/>
              </a:spcBef>
              <a:buClr>
                <a:schemeClr val="accent3"/>
              </a:buClr>
              <a:buFont typeface="Arial"/>
              <a:buNone/>
              <a:defRPr sz="1600" b="1" i="0" u="none" strike="noStrike" cap="none">
                <a:solidFill>
                  <a:schemeClr val="dk1"/>
                </a:solidFill>
                <a:latin typeface="Calibri"/>
                <a:ea typeface="Calibri"/>
                <a:cs typeface="Calibri"/>
                <a:sym typeface="Calibri"/>
              </a:defRPr>
            </a:lvl4pPr>
            <a:lvl5pPr marL="1828618" marR="0" lvl="4" indent="0" algn="l" rtl="0">
              <a:lnSpc>
                <a:spcPct val="90000"/>
              </a:lnSpc>
              <a:spcBef>
                <a:spcPts val="533"/>
              </a:spcBef>
              <a:buClr>
                <a:schemeClr val="dk2"/>
              </a:buClr>
              <a:buFont typeface="Arial"/>
              <a:buNone/>
              <a:defRPr sz="1600" b="1" i="0" u="none" strike="noStrike" cap="none">
                <a:solidFill>
                  <a:schemeClr val="dk1"/>
                </a:solidFill>
                <a:latin typeface="Calibri"/>
                <a:ea typeface="Calibri"/>
                <a:cs typeface="Calibri"/>
                <a:sym typeface="Calibri"/>
              </a:defRPr>
            </a:lvl5pPr>
            <a:lvl6pPr marL="2285774" marR="0" lvl="5"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6pPr>
            <a:lvl7pPr marL="2742926" marR="0" lvl="6"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7pPr>
            <a:lvl8pPr marL="3200080" marR="0" lvl="7"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8pPr>
            <a:lvl9pPr marL="3657235" marR="0" lvl="8"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33" name="Shape 833"/>
          <p:cNvSpPr txBox="1">
            <a:spLocks noGrp="1"/>
          </p:cNvSpPr>
          <p:nvPr>
            <p:ph type="body" idx="2"/>
          </p:nvPr>
        </p:nvSpPr>
        <p:spPr>
          <a:xfrm>
            <a:off x="839787" y="1520041"/>
            <a:ext cx="10514000" cy="4556400"/>
          </a:xfrm>
          <a:prstGeom prst="rect">
            <a:avLst/>
          </a:prstGeom>
          <a:noFill/>
          <a:ln>
            <a:noFill/>
          </a:ln>
        </p:spPr>
        <p:txBody>
          <a:bodyPr lIns="91424" tIns="91424" rIns="91424" bIns="91424" anchor="t" anchorCtr="0"/>
          <a:lstStyle>
            <a:lvl1pPr marL="237043" marR="0" lvl="0" indent="-67728" algn="l" rtl="0">
              <a:lnSpc>
                <a:spcPct val="90000"/>
              </a:lnSpc>
              <a:spcBef>
                <a:spcPts val="1067"/>
              </a:spcBef>
              <a:buClr>
                <a:schemeClr val="accent4"/>
              </a:buClr>
              <a:buSzPct val="100000"/>
              <a:buFont typeface="Arial"/>
              <a:buChar char="•"/>
              <a:defRPr sz="2700" b="0" i="0" u="none" strike="noStrike" cap="none">
                <a:solidFill>
                  <a:schemeClr val="dk1"/>
                </a:solidFill>
                <a:latin typeface="Calibri"/>
                <a:ea typeface="Calibri"/>
                <a:cs typeface="Calibri"/>
                <a:sym typeface="Calibri"/>
              </a:defRPr>
            </a:lvl1pPr>
            <a:lvl2pPr marL="694197" marR="0" lvl="1" indent="-84659" algn="l" rtl="0">
              <a:lnSpc>
                <a:spcPct val="90000"/>
              </a:lnSpc>
              <a:spcBef>
                <a:spcPts val="533"/>
              </a:spcBef>
              <a:buClr>
                <a:schemeClr val="accent1"/>
              </a:buClr>
              <a:buSzPct val="100000"/>
              <a:buFont typeface="Arial"/>
              <a:buChar char="•"/>
              <a:defRPr sz="2300" b="0" i="0" u="none" strike="noStrike" cap="none">
                <a:solidFill>
                  <a:schemeClr val="dk1"/>
                </a:solidFill>
                <a:latin typeface="Calibri"/>
                <a:ea typeface="Calibri"/>
                <a:cs typeface="Calibri"/>
                <a:sym typeface="Calibri"/>
              </a:defRPr>
            </a:lvl2pPr>
            <a:lvl3pPr marL="1151354" marR="0" lvl="2" indent="-101589" algn="l" rtl="0">
              <a:lnSpc>
                <a:spcPct val="90000"/>
              </a:lnSpc>
              <a:spcBef>
                <a:spcPts val="533"/>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3pPr>
            <a:lvl4pPr marL="1608506" marR="0" lvl="3" indent="-118522" algn="l" rtl="0">
              <a:lnSpc>
                <a:spcPct val="90000"/>
              </a:lnSpc>
              <a:spcBef>
                <a:spcPts val="533"/>
              </a:spcBef>
              <a:buClr>
                <a:schemeClr val="accent3"/>
              </a:buClr>
              <a:buSzPct val="100000"/>
              <a:buFont typeface="Arial"/>
              <a:buChar char="•"/>
              <a:defRPr sz="1900" b="0" i="0" u="none" strike="noStrike" cap="none">
                <a:solidFill>
                  <a:schemeClr val="dk1"/>
                </a:solidFill>
                <a:latin typeface="Calibri"/>
                <a:ea typeface="Calibri"/>
                <a:cs typeface="Calibri"/>
                <a:sym typeface="Calibri"/>
              </a:defRPr>
            </a:lvl4pPr>
            <a:lvl5pPr marL="2065659" marR="0" lvl="4" indent="-118522" algn="l" rtl="0">
              <a:lnSpc>
                <a:spcPct val="90000"/>
              </a:lnSpc>
              <a:spcBef>
                <a:spcPts val="533"/>
              </a:spcBef>
              <a:buClr>
                <a:schemeClr val="dk2"/>
              </a:buClr>
              <a:buSzPct val="100000"/>
              <a:buFont typeface="Arial"/>
              <a:buChar char="•"/>
              <a:defRPr sz="1900" b="0" i="0" u="none" strike="noStrike" cap="none">
                <a:solidFill>
                  <a:schemeClr val="dk1"/>
                </a:solidFill>
                <a:latin typeface="Calibri"/>
                <a:ea typeface="Calibri"/>
                <a:cs typeface="Calibri"/>
                <a:sym typeface="Calibri"/>
              </a:defRPr>
            </a:lvl5pPr>
            <a:lvl6pPr marL="2522816" marR="0" lvl="5"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2979968" marR="0" lvl="6"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37123" marR="0" lvl="7"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894277" marR="0" lvl="8"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34" name="Shape 834"/>
          <p:cNvSpPr txBox="1">
            <a:spLocks noGrp="1"/>
          </p:cNvSpPr>
          <p:nvPr>
            <p:ph type="title"/>
          </p:nvPr>
        </p:nvSpPr>
        <p:spPr>
          <a:xfrm>
            <a:off x="838200" y="237505"/>
            <a:ext cx="10515600" cy="665200"/>
          </a:xfrm>
          <a:prstGeom prst="rect">
            <a:avLst/>
          </a:prstGeom>
          <a:noFill/>
          <a:ln>
            <a:noFill/>
          </a:ln>
        </p:spPr>
        <p:txBody>
          <a:bodyPr lIns="91424" tIns="91424" rIns="91424" bIns="91424" anchor="t" anchorCtr="0"/>
          <a:lstStyle>
            <a:lvl1pPr marL="0" marR="0" lvl="0" indent="0" algn="l" rtl="0">
              <a:lnSpc>
                <a:spcPct val="90000"/>
              </a:lnSpc>
              <a:spcBef>
                <a:spcPts val="0"/>
              </a:spcBef>
              <a:buClr>
                <a:schemeClr val="accent3"/>
              </a:buClr>
              <a:buSzPct val="40740"/>
              <a:buFont typeface="Calibri"/>
              <a:buNone/>
              <a:defRPr sz="3600" b="0" i="0" u="none" strike="noStrike" cap="none">
                <a:solidFill>
                  <a:schemeClr val="accent3"/>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35" name="Shape 835"/>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cxnSp>
        <p:nvCxnSpPr>
          <p:cNvPr id="836" name="Shape 836"/>
          <p:cNvCxnSpPr/>
          <p:nvPr/>
        </p:nvCxnSpPr>
        <p:spPr>
          <a:xfrm>
            <a:off x="838200" y="6269077"/>
            <a:ext cx="10515600" cy="0"/>
          </a:xfrm>
          <a:prstGeom prst="straightConnector1">
            <a:avLst/>
          </a:prstGeom>
          <a:noFill/>
          <a:ln w="57150" cap="flat" cmpd="sng">
            <a:solidFill>
              <a:schemeClr val="lt2"/>
            </a:solidFill>
            <a:prstDash val="solid"/>
            <a:miter/>
            <a:headEnd type="none" w="med" len="med"/>
            <a:tailEnd type="none" w="med" len="med"/>
          </a:ln>
        </p:spPr>
      </p:cxnSp>
      <p:sp>
        <p:nvSpPr>
          <p:cNvPr id="838" name="Shape 838"/>
          <p:cNvSpPr/>
          <p:nvPr/>
        </p:nvSpPr>
        <p:spPr>
          <a:xfrm>
            <a:off x="1501099" y="6459400"/>
            <a:ext cx="2176000"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2016 8x8 - Confidential &amp; Proprietary</a:t>
            </a:r>
          </a:p>
        </p:txBody>
      </p:sp>
      <p:pic>
        <p:nvPicPr>
          <p:cNvPr id="839" name="Shape 839"/>
          <p:cNvPicPr preferRelativeResize="0"/>
          <p:nvPr/>
        </p:nvPicPr>
        <p:blipFill rotWithShape="1">
          <a:blip r:embed="rId2">
            <a:alphaModFix amt="46000"/>
          </a:blip>
          <a:srcRect r="1263" b="-4079"/>
          <a:stretch/>
        </p:blipFill>
        <p:spPr>
          <a:xfrm>
            <a:off x="7670071" y="6551549"/>
            <a:ext cx="3293200" cy="96800"/>
          </a:xfrm>
          <a:prstGeom prst="rect">
            <a:avLst/>
          </a:prstGeom>
          <a:noFill/>
          <a:ln>
            <a:noFill/>
          </a:ln>
        </p:spPr>
      </p:pic>
      <p:pic>
        <p:nvPicPr>
          <p:cNvPr id="10" name="Picture 9"/>
          <p:cNvPicPr>
            <a:picLocks noChangeAspect="1"/>
          </p:cNvPicPr>
          <p:nvPr userDrawn="1"/>
        </p:nvPicPr>
        <p:blipFill>
          <a:blip r:embed="rId3"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Tree>
    <p:extLst>
      <p:ext uri="{BB962C8B-B14F-4D97-AF65-F5344CB8AC3E}">
        <p14:creationId xmlns:p14="http://schemas.microsoft.com/office/powerpoint/2010/main" val="199099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Section Header">
    <p:spTree>
      <p:nvGrpSpPr>
        <p:cNvPr id="1" name="Shape 840"/>
        <p:cNvGrpSpPr/>
        <p:nvPr/>
      </p:nvGrpSpPr>
      <p:grpSpPr>
        <a:xfrm>
          <a:off x="0" y="0"/>
          <a:ext cx="0" cy="0"/>
          <a:chOff x="0" y="0"/>
          <a:chExt cx="0" cy="0"/>
        </a:xfrm>
      </p:grpSpPr>
      <p:sp>
        <p:nvSpPr>
          <p:cNvPr id="841" name="Shape 841"/>
          <p:cNvSpPr txBox="1">
            <a:spLocks noGrp="1"/>
          </p:cNvSpPr>
          <p:nvPr>
            <p:ph type="ctrTitle"/>
          </p:nvPr>
        </p:nvSpPr>
        <p:spPr>
          <a:xfrm>
            <a:off x="2662522" y="2116536"/>
            <a:ext cx="8005599" cy="1729200"/>
          </a:xfrm>
          <a:prstGeom prst="rect">
            <a:avLst/>
          </a:prstGeom>
          <a:noFill/>
          <a:ln>
            <a:noFill/>
          </a:ln>
        </p:spPr>
        <p:txBody>
          <a:bodyPr lIns="91424" tIns="91424" rIns="91424" bIns="91424" anchor="b" anchorCtr="0"/>
          <a:lstStyle>
            <a:lvl1pPr marL="0" marR="0" lvl="0" indent="0" algn="l" rtl="0">
              <a:lnSpc>
                <a:spcPct val="90000"/>
              </a:lnSpc>
              <a:spcBef>
                <a:spcPts val="0"/>
              </a:spcBef>
              <a:buClr>
                <a:schemeClr val="accent3"/>
              </a:buClr>
              <a:buSzPct val="25000"/>
              <a:buFont typeface="Calibri"/>
              <a:buNone/>
              <a:defRPr sz="6000" b="0" i="0" u="none" strike="noStrike" cap="none">
                <a:solidFill>
                  <a:schemeClr val="accent3"/>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42" name="Shape 842"/>
          <p:cNvSpPr txBox="1">
            <a:spLocks noGrp="1"/>
          </p:cNvSpPr>
          <p:nvPr>
            <p:ph type="subTitle" idx="1"/>
          </p:nvPr>
        </p:nvSpPr>
        <p:spPr>
          <a:xfrm>
            <a:off x="2662522" y="3845859"/>
            <a:ext cx="8005599" cy="731200"/>
          </a:xfrm>
          <a:prstGeom prst="rect">
            <a:avLst/>
          </a:prstGeom>
          <a:noFill/>
          <a:ln>
            <a:noFill/>
          </a:ln>
        </p:spPr>
        <p:txBody>
          <a:bodyPr lIns="91424" tIns="91424" rIns="91424" bIns="91424" anchor="t" anchorCtr="0"/>
          <a:lstStyle>
            <a:lvl1pPr marL="0" marR="0" lvl="0" indent="0" algn="l" rtl="0">
              <a:lnSpc>
                <a:spcPct val="90000"/>
              </a:lnSpc>
              <a:spcBef>
                <a:spcPts val="1067"/>
              </a:spcBef>
              <a:buClr>
                <a:schemeClr val="accent4"/>
              </a:buClr>
              <a:buFont typeface="Arial"/>
              <a:buNone/>
              <a:defRPr sz="2400" b="0" i="0" u="none" strike="noStrike" cap="none">
                <a:solidFill>
                  <a:schemeClr val="dk1"/>
                </a:solidFill>
                <a:latin typeface="Calibri"/>
                <a:ea typeface="Calibri"/>
                <a:cs typeface="Calibri"/>
                <a:sym typeface="Calibri"/>
              </a:defRPr>
            </a:lvl1pPr>
            <a:lvl2pPr marL="457155" marR="0" lvl="1" indent="0" algn="ctr" rtl="0">
              <a:lnSpc>
                <a:spcPct val="90000"/>
              </a:lnSpc>
              <a:spcBef>
                <a:spcPts val="533"/>
              </a:spcBef>
              <a:buClr>
                <a:schemeClr val="accent1"/>
              </a:buClr>
              <a:buFont typeface="Arial"/>
              <a:buNone/>
              <a:defRPr sz="2000" b="0" i="0" u="none" strike="noStrike" cap="none">
                <a:solidFill>
                  <a:schemeClr val="dk1"/>
                </a:solidFill>
                <a:latin typeface="Calibri"/>
                <a:ea typeface="Calibri"/>
                <a:cs typeface="Calibri"/>
                <a:sym typeface="Calibri"/>
              </a:defRPr>
            </a:lvl2pPr>
            <a:lvl3pPr marL="914309" marR="0" lvl="2" indent="0" algn="ctr" rtl="0">
              <a:lnSpc>
                <a:spcPct val="90000"/>
              </a:lnSpc>
              <a:spcBef>
                <a:spcPts val="533"/>
              </a:spcBef>
              <a:buClr>
                <a:schemeClr val="accent2"/>
              </a:buClr>
              <a:buFont typeface="Arial"/>
              <a:buNone/>
              <a:defRPr sz="1900" b="0" i="0" u="none" strike="noStrike" cap="none">
                <a:solidFill>
                  <a:schemeClr val="dk1"/>
                </a:solidFill>
                <a:latin typeface="Calibri"/>
                <a:ea typeface="Calibri"/>
                <a:cs typeface="Calibri"/>
                <a:sym typeface="Calibri"/>
              </a:defRPr>
            </a:lvl3pPr>
            <a:lvl4pPr marL="1371464" marR="0" lvl="3" indent="0" algn="ctr" rtl="0">
              <a:lnSpc>
                <a:spcPct val="90000"/>
              </a:lnSpc>
              <a:spcBef>
                <a:spcPts val="533"/>
              </a:spcBef>
              <a:buClr>
                <a:schemeClr val="accent3"/>
              </a:buClr>
              <a:buFont typeface="Arial"/>
              <a:buNone/>
              <a:defRPr sz="1600" b="0" i="0" u="none" strike="noStrike" cap="none">
                <a:solidFill>
                  <a:schemeClr val="dk1"/>
                </a:solidFill>
                <a:latin typeface="Calibri"/>
                <a:ea typeface="Calibri"/>
                <a:cs typeface="Calibri"/>
                <a:sym typeface="Calibri"/>
              </a:defRPr>
            </a:lvl4pPr>
            <a:lvl5pPr marL="1828618" marR="0" lvl="4" indent="0" algn="ctr" rtl="0">
              <a:lnSpc>
                <a:spcPct val="90000"/>
              </a:lnSpc>
              <a:spcBef>
                <a:spcPts val="533"/>
              </a:spcBef>
              <a:buClr>
                <a:schemeClr val="dk2"/>
              </a:buClr>
              <a:buFont typeface="Arial"/>
              <a:buNone/>
              <a:defRPr sz="1600" b="0" i="0" u="none" strike="noStrike" cap="none">
                <a:solidFill>
                  <a:schemeClr val="dk1"/>
                </a:solidFill>
                <a:latin typeface="Calibri"/>
                <a:ea typeface="Calibri"/>
                <a:cs typeface="Calibri"/>
                <a:sym typeface="Calibri"/>
              </a:defRPr>
            </a:lvl5pPr>
            <a:lvl6pPr marL="2285774" marR="0" lvl="5"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6pPr>
            <a:lvl7pPr marL="2742926" marR="0" lvl="6"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7pPr>
            <a:lvl8pPr marL="3200080" marR="0" lvl="7"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8pPr>
            <a:lvl9pPr marL="3657235" marR="0" lvl="8"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43" name="Shape 843"/>
          <p:cNvSpPr/>
          <p:nvPr/>
        </p:nvSpPr>
        <p:spPr>
          <a:xfrm>
            <a:off x="2209800" y="2116537"/>
            <a:ext cx="118800" cy="2460400"/>
          </a:xfrm>
          <a:prstGeom prst="rect">
            <a:avLst/>
          </a:prstGeom>
          <a:solidFill>
            <a:srgbClr val="FFC204"/>
          </a:solidFill>
          <a:ln>
            <a:noFill/>
          </a:ln>
        </p:spPr>
        <p:txBody>
          <a:bodyPr lIns="91424" tIns="45698" rIns="91424" bIns="45698" anchor="ctr" anchorCtr="0">
            <a:noAutofit/>
          </a:bodyPr>
          <a:lstStyle/>
          <a:p>
            <a:pPr algn="ctr" defTabSz="914332"/>
            <a:endParaRPr sz="1900" kern="0" dirty="0">
              <a:solidFill>
                <a:srgbClr val="FFFFFF"/>
              </a:solidFill>
              <a:latin typeface="Calibri"/>
              <a:ea typeface="Calibri"/>
              <a:cs typeface="Calibri"/>
              <a:sym typeface="Calibri"/>
            </a:endParaRPr>
          </a:p>
        </p:txBody>
      </p:sp>
      <p:sp>
        <p:nvSpPr>
          <p:cNvPr id="845" name="Shape 845"/>
          <p:cNvSpPr/>
          <p:nvPr/>
        </p:nvSpPr>
        <p:spPr>
          <a:xfrm>
            <a:off x="1501099" y="6459400"/>
            <a:ext cx="2210000"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2016 8x8 - Confidential &amp; Proprietary</a:t>
            </a:r>
          </a:p>
        </p:txBody>
      </p:sp>
      <p:pic>
        <p:nvPicPr>
          <p:cNvPr id="7" name="Picture 6"/>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Tree>
    <p:extLst>
      <p:ext uri="{BB962C8B-B14F-4D97-AF65-F5344CB8AC3E}">
        <p14:creationId xmlns:p14="http://schemas.microsoft.com/office/powerpoint/2010/main" val="681288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_Section Header">
    <p:bg>
      <p:bgPr>
        <a:solidFill>
          <a:schemeClr val="lt1"/>
        </a:solidFill>
        <a:effectLst/>
      </p:bgPr>
    </p:bg>
    <p:spTree>
      <p:nvGrpSpPr>
        <p:cNvPr id="1" name="Shape 846"/>
        <p:cNvGrpSpPr/>
        <p:nvPr/>
      </p:nvGrpSpPr>
      <p:grpSpPr>
        <a:xfrm>
          <a:off x="0" y="0"/>
          <a:ext cx="0" cy="0"/>
          <a:chOff x="0" y="0"/>
          <a:chExt cx="0" cy="0"/>
        </a:xfrm>
      </p:grpSpPr>
      <p:sp>
        <p:nvSpPr>
          <p:cNvPr id="847" name="Shape 847"/>
          <p:cNvSpPr/>
          <p:nvPr/>
        </p:nvSpPr>
        <p:spPr>
          <a:xfrm>
            <a:off x="0" y="807523"/>
            <a:ext cx="12192000" cy="5384800"/>
          </a:xfrm>
          <a:prstGeom prst="rect">
            <a:avLst/>
          </a:prstGeom>
          <a:solidFill>
            <a:schemeClr val="accent1"/>
          </a:solidFill>
          <a:ln>
            <a:noFill/>
          </a:ln>
        </p:spPr>
        <p:txBody>
          <a:bodyPr lIns="91424" tIns="45698" rIns="91424" bIns="45698" anchor="ctr" anchorCtr="0">
            <a:noAutofit/>
          </a:bodyPr>
          <a:lstStyle/>
          <a:p>
            <a:pPr algn="ctr" defTabSz="914332">
              <a:buSzPct val="25000"/>
            </a:pPr>
            <a:r>
              <a:rPr lang="en-US" sz="1900" kern="0" dirty="0">
                <a:solidFill>
                  <a:srgbClr val="FFFFFF"/>
                </a:solidFill>
                <a:latin typeface="Calibri"/>
                <a:ea typeface="Calibri"/>
                <a:cs typeface="Calibri"/>
                <a:sym typeface="Calibri"/>
              </a:rPr>
              <a:t> </a:t>
            </a:r>
          </a:p>
        </p:txBody>
      </p:sp>
      <p:sp>
        <p:nvSpPr>
          <p:cNvPr id="848" name="Shape 848"/>
          <p:cNvSpPr txBox="1">
            <a:spLocks noGrp="1"/>
          </p:cNvSpPr>
          <p:nvPr>
            <p:ph type="ctrTitle"/>
          </p:nvPr>
        </p:nvSpPr>
        <p:spPr>
          <a:xfrm>
            <a:off x="2662522" y="2116536"/>
            <a:ext cx="8005599" cy="1729200"/>
          </a:xfrm>
          <a:prstGeom prst="rect">
            <a:avLst/>
          </a:prstGeom>
          <a:noFill/>
          <a:ln>
            <a:noFill/>
          </a:ln>
        </p:spPr>
        <p:txBody>
          <a:bodyPr lIns="91424" tIns="91424" rIns="91424" bIns="91424" anchor="b" anchorCtr="0"/>
          <a:lstStyle>
            <a:lvl1pPr marL="0" marR="0" lvl="0" indent="0" algn="l" rtl="0">
              <a:lnSpc>
                <a:spcPct val="90000"/>
              </a:lnSpc>
              <a:spcBef>
                <a:spcPts val="0"/>
              </a:spcBef>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49" name="Shape 849"/>
          <p:cNvSpPr txBox="1">
            <a:spLocks noGrp="1"/>
          </p:cNvSpPr>
          <p:nvPr>
            <p:ph type="subTitle" idx="1"/>
          </p:nvPr>
        </p:nvSpPr>
        <p:spPr>
          <a:xfrm>
            <a:off x="2662522" y="3845859"/>
            <a:ext cx="8005599" cy="731200"/>
          </a:xfrm>
          <a:prstGeom prst="rect">
            <a:avLst/>
          </a:prstGeom>
          <a:noFill/>
          <a:ln>
            <a:noFill/>
          </a:ln>
        </p:spPr>
        <p:txBody>
          <a:bodyPr lIns="91424" tIns="91424" rIns="91424" bIns="91424" anchor="t" anchorCtr="0"/>
          <a:lstStyle>
            <a:lvl1pPr marL="0" marR="0" lvl="0" indent="0" algn="l" rtl="0">
              <a:lnSpc>
                <a:spcPct val="90000"/>
              </a:lnSpc>
              <a:spcBef>
                <a:spcPts val="1067"/>
              </a:spcBef>
              <a:buClr>
                <a:schemeClr val="accent4"/>
              </a:buClr>
              <a:buFont typeface="Arial"/>
              <a:buNone/>
              <a:defRPr sz="2400" b="0" i="0" u="none" strike="noStrike" cap="none">
                <a:solidFill>
                  <a:schemeClr val="dk1"/>
                </a:solidFill>
                <a:latin typeface="Calibri"/>
                <a:ea typeface="Calibri"/>
                <a:cs typeface="Calibri"/>
                <a:sym typeface="Calibri"/>
              </a:defRPr>
            </a:lvl1pPr>
            <a:lvl2pPr marL="457155" marR="0" lvl="1" indent="0" algn="ctr" rtl="0">
              <a:lnSpc>
                <a:spcPct val="90000"/>
              </a:lnSpc>
              <a:spcBef>
                <a:spcPts val="533"/>
              </a:spcBef>
              <a:buClr>
                <a:schemeClr val="accent1"/>
              </a:buClr>
              <a:buFont typeface="Arial"/>
              <a:buNone/>
              <a:defRPr sz="2000" b="0" i="0" u="none" strike="noStrike" cap="none">
                <a:solidFill>
                  <a:schemeClr val="dk1"/>
                </a:solidFill>
                <a:latin typeface="Calibri"/>
                <a:ea typeface="Calibri"/>
                <a:cs typeface="Calibri"/>
                <a:sym typeface="Calibri"/>
              </a:defRPr>
            </a:lvl2pPr>
            <a:lvl3pPr marL="914309" marR="0" lvl="2" indent="0" algn="ctr" rtl="0">
              <a:lnSpc>
                <a:spcPct val="90000"/>
              </a:lnSpc>
              <a:spcBef>
                <a:spcPts val="533"/>
              </a:spcBef>
              <a:buClr>
                <a:schemeClr val="accent2"/>
              </a:buClr>
              <a:buFont typeface="Arial"/>
              <a:buNone/>
              <a:defRPr sz="1900" b="0" i="0" u="none" strike="noStrike" cap="none">
                <a:solidFill>
                  <a:schemeClr val="dk1"/>
                </a:solidFill>
                <a:latin typeface="Calibri"/>
                <a:ea typeface="Calibri"/>
                <a:cs typeface="Calibri"/>
                <a:sym typeface="Calibri"/>
              </a:defRPr>
            </a:lvl3pPr>
            <a:lvl4pPr marL="1371464" marR="0" lvl="3" indent="0" algn="ctr" rtl="0">
              <a:lnSpc>
                <a:spcPct val="90000"/>
              </a:lnSpc>
              <a:spcBef>
                <a:spcPts val="533"/>
              </a:spcBef>
              <a:buClr>
                <a:schemeClr val="accent3"/>
              </a:buClr>
              <a:buFont typeface="Arial"/>
              <a:buNone/>
              <a:defRPr sz="1600" b="0" i="0" u="none" strike="noStrike" cap="none">
                <a:solidFill>
                  <a:schemeClr val="dk1"/>
                </a:solidFill>
                <a:latin typeface="Calibri"/>
                <a:ea typeface="Calibri"/>
                <a:cs typeface="Calibri"/>
                <a:sym typeface="Calibri"/>
              </a:defRPr>
            </a:lvl4pPr>
            <a:lvl5pPr marL="1828618" marR="0" lvl="4" indent="0" algn="ctr" rtl="0">
              <a:lnSpc>
                <a:spcPct val="90000"/>
              </a:lnSpc>
              <a:spcBef>
                <a:spcPts val="533"/>
              </a:spcBef>
              <a:buClr>
                <a:schemeClr val="dk2"/>
              </a:buClr>
              <a:buFont typeface="Arial"/>
              <a:buNone/>
              <a:defRPr sz="1600" b="0" i="0" u="none" strike="noStrike" cap="none">
                <a:solidFill>
                  <a:schemeClr val="dk1"/>
                </a:solidFill>
                <a:latin typeface="Calibri"/>
                <a:ea typeface="Calibri"/>
                <a:cs typeface="Calibri"/>
                <a:sym typeface="Calibri"/>
              </a:defRPr>
            </a:lvl5pPr>
            <a:lvl6pPr marL="2285774" marR="0" lvl="5"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6pPr>
            <a:lvl7pPr marL="2742926" marR="0" lvl="6"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7pPr>
            <a:lvl8pPr marL="3200080" marR="0" lvl="7"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8pPr>
            <a:lvl9pPr marL="3657235" marR="0" lvl="8"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50" name="Shape 850"/>
          <p:cNvSpPr/>
          <p:nvPr/>
        </p:nvSpPr>
        <p:spPr>
          <a:xfrm>
            <a:off x="2209800" y="2116537"/>
            <a:ext cx="118800" cy="2460400"/>
          </a:xfrm>
          <a:prstGeom prst="rect">
            <a:avLst/>
          </a:prstGeom>
          <a:solidFill>
            <a:schemeClr val="lt1">
              <a:alpha val="31760"/>
            </a:schemeClr>
          </a:solidFill>
          <a:ln>
            <a:noFill/>
          </a:ln>
        </p:spPr>
        <p:txBody>
          <a:bodyPr lIns="91424" tIns="45698" rIns="91424" bIns="45698" anchor="ctr" anchorCtr="0">
            <a:noAutofit/>
          </a:bodyPr>
          <a:lstStyle/>
          <a:p>
            <a:pPr algn="ctr" defTabSz="914332"/>
            <a:endParaRPr sz="1900" kern="0" dirty="0">
              <a:solidFill>
                <a:srgbClr val="FFFFFF"/>
              </a:solidFill>
              <a:latin typeface="Calibri"/>
              <a:ea typeface="Calibri"/>
              <a:cs typeface="Calibri"/>
              <a:sym typeface="Calibri"/>
            </a:endParaRPr>
          </a:p>
        </p:txBody>
      </p:sp>
      <p:sp>
        <p:nvSpPr>
          <p:cNvPr id="851" name="Shape 851"/>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
        <p:nvSpPr>
          <p:cNvPr id="853" name="Shape 853"/>
          <p:cNvSpPr/>
          <p:nvPr/>
        </p:nvSpPr>
        <p:spPr>
          <a:xfrm>
            <a:off x="1501103" y="6459400"/>
            <a:ext cx="2159199"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2016 8x8 - Confidential &amp; Proprietary</a:t>
            </a:r>
          </a:p>
        </p:txBody>
      </p:sp>
      <p:pic>
        <p:nvPicPr>
          <p:cNvPr id="854" name="Shape 854"/>
          <p:cNvPicPr preferRelativeResize="0"/>
          <p:nvPr/>
        </p:nvPicPr>
        <p:blipFill rotWithShape="1">
          <a:blip r:embed="rId2">
            <a:alphaModFix amt="46000"/>
          </a:blip>
          <a:srcRect r="1931" b="2742"/>
          <a:stretch/>
        </p:blipFill>
        <p:spPr>
          <a:xfrm>
            <a:off x="7670071" y="6551549"/>
            <a:ext cx="3270800" cy="90400"/>
          </a:xfrm>
          <a:prstGeom prst="rect">
            <a:avLst/>
          </a:prstGeom>
          <a:noFill/>
          <a:ln>
            <a:noFill/>
          </a:ln>
        </p:spPr>
      </p:pic>
      <p:pic>
        <p:nvPicPr>
          <p:cNvPr id="10" name="Picture 9"/>
          <p:cNvPicPr>
            <a:picLocks noChangeAspect="1"/>
          </p:cNvPicPr>
          <p:nvPr userDrawn="1"/>
        </p:nvPicPr>
        <p:blipFill>
          <a:blip r:embed="rId3"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Tree>
    <p:extLst>
      <p:ext uri="{BB962C8B-B14F-4D97-AF65-F5344CB8AC3E}">
        <p14:creationId xmlns:p14="http://schemas.microsoft.com/office/powerpoint/2010/main" val="906522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Section Header">
    <p:bg>
      <p:bgPr>
        <a:solidFill>
          <a:schemeClr val="lt1"/>
        </a:solidFill>
        <a:effectLst/>
      </p:bgPr>
    </p:bg>
    <p:spTree>
      <p:nvGrpSpPr>
        <p:cNvPr id="1" name="Shape 855"/>
        <p:cNvGrpSpPr/>
        <p:nvPr/>
      </p:nvGrpSpPr>
      <p:grpSpPr>
        <a:xfrm>
          <a:off x="0" y="0"/>
          <a:ext cx="0" cy="0"/>
          <a:chOff x="0" y="0"/>
          <a:chExt cx="0" cy="0"/>
        </a:xfrm>
      </p:grpSpPr>
      <p:sp>
        <p:nvSpPr>
          <p:cNvPr id="856" name="Shape 856"/>
          <p:cNvSpPr/>
          <p:nvPr/>
        </p:nvSpPr>
        <p:spPr>
          <a:xfrm>
            <a:off x="0" y="807523"/>
            <a:ext cx="12192000" cy="5384800"/>
          </a:xfrm>
          <a:prstGeom prst="rect">
            <a:avLst/>
          </a:prstGeom>
          <a:solidFill>
            <a:schemeClr val="accent3"/>
          </a:solidFill>
          <a:ln>
            <a:noFill/>
          </a:ln>
        </p:spPr>
        <p:txBody>
          <a:bodyPr lIns="91424" tIns="45698" rIns="91424" bIns="45698" anchor="ctr" anchorCtr="0">
            <a:noAutofit/>
          </a:bodyPr>
          <a:lstStyle/>
          <a:p>
            <a:pPr algn="ctr" defTabSz="914332">
              <a:buSzPct val="25000"/>
            </a:pPr>
            <a:r>
              <a:rPr lang="en-US" sz="1900" kern="0" dirty="0">
                <a:solidFill>
                  <a:srgbClr val="FFFFFF"/>
                </a:solidFill>
                <a:latin typeface="Calibri"/>
                <a:ea typeface="Calibri"/>
                <a:cs typeface="Calibri"/>
                <a:sym typeface="Calibri"/>
              </a:rPr>
              <a:t> </a:t>
            </a:r>
          </a:p>
        </p:txBody>
      </p:sp>
      <p:sp>
        <p:nvSpPr>
          <p:cNvPr id="857" name="Shape 857"/>
          <p:cNvSpPr txBox="1">
            <a:spLocks noGrp="1"/>
          </p:cNvSpPr>
          <p:nvPr>
            <p:ph type="ctrTitle"/>
          </p:nvPr>
        </p:nvSpPr>
        <p:spPr>
          <a:xfrm>
            <a:off x="2662522" y="2116536"/>
            <a:ext cx="8005599" cy="1729200"/>
          </a:xfrm>
          <a:prstGeom prst="rect">
            <a:avLst/>
          </a:prstGeom>
          <a:noFill/>
          <a:ln>
            <a:noFill/>
          </a:ln>
        </p:spPr>
        <p:txBody>
          <a:bodyPr lIns="91424" tIns="91424" rIns="91424" bIns="91424" anchor="b" anchorCtr="0"/>
          <a:lstStyle>
            <a:lvl1pPr marL="0" marR="0" lvl="0" indent="0" algn="l" rtl="0">
              <a:lnSpc>
                <a:spcPct val="90000"/>
              </a:lnSpc>
              <a:spcBef>
                <a:spcPts val="0"/>
              </a:spcBef>
              <a:buClr>
                <a:schemeClr val="lt1"/>
              </a:buClr>
              <a:buSzPct val="25000"/>
              <a:buFont typeface="Calibri"/>
              <a:buNone/>
              <a:defRPr sz="6000" b="0" i="0" u="none" strike="noStrike" cap="none">
                <a:solidFill>
                  <a:schemeClr val="lt1"/>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58" name="Shape 858"/>
          <p:cNvSpPr txBox="1">
            <a:spLocks noGrp="1"/>
          </p:cNvSpPr>
          <p:nvPr>
            <p:ph type="subTitle" idx="1"/>
          </p:nvPr>
        </p:nvSpPr>
        <p:spPr>
          <a:xfrm>
            <a:off x="2662522" y="3845859"/>
            <a:ext cx="8005599" cy="731200"/>
          </a:xfrm>
          <a:prstGeom prst="rect">
            <a:avLst/>
          </a:prstGeom>
          <a:noFill/>
          <a:ln>
            <a:noFill/>
          </a:ln>
        </p:spPr>
        <p:txBody>
          <a:bodyPr lIns="91424" tIns="91424" rIns="91424" bIns="91424" anchor="t" anchorCtr="0"/>
          <a:lstStyle>
            <a:lvl1pPr marL="0" marR="0" lvl="0" indent="0" algn="l" rtl="0">
              <a:lnSpc>
                <a:spcPct val="90000"/>
              </a:lnSpc>
              <a:spcBef>
                <a:spcPts val="1067"/>
              </a:spcBef>
              <a:buClr>
                <a:schemeClr val="accent4"/>
              </a:buClr>
              <a:buFont typeface="Arial"/>
              <a:buNone/>
              <a:defRPr sz="2400" b="0" i="0" u="none" strike="noStrike" cap="none">
                <a:solidFill>
                  <a:schemeClr val="dk1"/>
                </a:solidFill>
                <a:latin typeface="Calibri"/>
                <a:ea typeface="Calibri"/>
                <a:cs typeface="Calibri"/>
                <a:sym typeface="Calibri"/>
              </a:defRPr>
            </a:lvl1pPr>
            <a:lvl2pPr marL="457155" marR="0" lvl="1" indent="0" algn="ctr" rtl="0">
              <a:lnSpc>
                <a:spcPct val="90000"/>
              </a:lnSpc>
              <a:spcBef>
                <a:spcPts val="533"/>
              </a:spcBef>
              <a:buClr>
                <a:schemeClr val="accent1"/>
              </a:buClr>
              <a:buFont typeface="Arial"/>
              <a:buNone/>
              <a:defRPr sz="2000" b="0" i="0" u="none" strike="noStrike" cap="none">
                <a:solidFill>
                  <a:schemeClr val="dk1"/>
                </a:solidFill>
                <a:latin typeface="Calibri"/>
                <a:ea typeface="Calibri"/>
                <a:cs typeface="Calibri"/>
                <a:sym typeface="Calibri"/>
              </a:defRPr>
            </a:lvl2pPr>
            <a:lvl3pPr marL="914309" marR="0" lvl="2" indent="0" algn="ctr" rtl="0">
              <a:lnSpc>
                <a:spcPct val="90000"/>
              </a:lnSpc>
              <a:spcBef>
                <a:spcPts val="533"/>
              </a:spcBef>
              <a:buClr>
                <a:schemeClr val="accent2"/>
              </a:buClr>
              <a:buFont typeface="Arial"/>
              <a:buNone/>
              <a:defRPr sz="1900" b="0" i="0" u="none" strike="noStrike" cap="none">
                <a:solidFill>
                  <a:schemeClr val="dk1"/>
                </a:solidFill>
                <a:latin typeface="Calibri"/>
                <a:ea typeface="Calibri"/>
                <a:cs typeface="Calibri"/>
                <a:sym typeface="Calibri"/>
              </a:defRPr>
            </a:lvl3pPr>
            <a:lvl4pPr marL="1371464" marR="0" lvl="3" indent="0" algn="ctr" rtl="0">
              <a:lnSpc>
                <a:spcPct val="90000"/>
              </a:lnSpc>
              <a:spcBef>
                <a:spcPts val="533"/>
              </a:spcBef>
              <a:buClr>
                <a:schemeClr val="accent3"/>
              </a:buClr>
              <a:buFont typeface="Arial"/>
              <a:buNone/>
              <a:defRPr sz="1600" b="0" i="0" u="none" strike="noStrike" cap="none">
                <a:solidFill>
                  <a:schemeClr val="dk1"/>
                </a:solidFill>
                <a:latin typeface="Calibri"/>
                <a:ea typeface="Calibri"/>
                <a:cs typeface="Calibri"/>
                <a:sym typeface="Calibri"/>
              </a:defRPr>
            </a:lvl4pPr>
            <a:lvl5pPr marL="1828618" marR="0" lvl="4" indent="0" algn="ctr" rtl="0">
              <a:lnSpc>
                <a:spcPct val="90000"/>
              </a:lnSpc>
              <a:spcBef>
                <a:spcPts val="533"/>
              </a:spcBef>
              <a:buClr>
                <a:schemeClr val="dk2"/>
              </a:buClr>
              <a:buFont typeface="Arial"/>
              <a:buNone/>
              <a:defRPr sz="1600" b="0" i="0" u="none" strike="noStrike" cap="none">
                <a:solidFill>
                  <a:schemeClr val="dk1"/>
                </a:solidFill>
                <a:latin typeface="Calibri"/>
                <a:ea typeface="Calibri"/>
                <a:cs typeface="Calibri"/>
                <a:sym typeface="Calibri"/>
              </a:defRPr>
            </a:lvl5pPr>
            <a:lvl6pPr marL="2285774" marR="0" lvl="5"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6pPr>
            <a:lvl7pPr marL="2742926" marR="0" lvl="6"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7pPr>
            <a:lvl8pPr marL="3200080" marR="0" lvl="7"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8pPr>
            <a:lvl9pPr marL="3657235" marR="0" lvl="8"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59" name="Shape 859"/>
          <p:cNvSpPr/>
          <p:nvPr/>
        </p:nvSpPr>
        <p:spPr>
          <a:xfrm>
            <a:off x="2209800" y="2116537"/>
            <a:ext cx="118800" cy="2460400"/>
          </a:xfrm>
          <a:prstGeom prst="rect">
            <a:avLst/>
          </a:prstGeom>
          <a:solidFill>
            <a:schemeClr val="lt1">
              <a:alpha val="31760"/>
            </a:schemeClr>
          </a:solidFill>
          <a:ln>
            <a:noFill/>
          </a:ln>
        </p:spPr>
        <p:txBody>
          <a:bodyPr lIns="91424" tIns="45698" rIns="91424" bIns="45698" anchor="ctr" anchorCtr="0">
            <a:noAutofit/>
          </a:bodyPr>
          <a:lstStyle/>
          <a:p>
            <a:pPr algn="ctr" defTabSz="914332"/>
            <a:endParaRPr sz="1900" kern="0" dirty="0">
              <a:solidFill>
                <a:srgbClr val="FFFFFF"/>
              </a:solidFill>
              <a:latin typeface="Calibri"/>
              <a:ea typeface="Calibri"/>
              <a:cs typeface="Calibri"/>
              <a:sym typeface="Calibri"/>
            </a:endParaRPr>
          </a:p>
        </p:txBody>
      </p:sp>
      <p:sp>
        <p:nvSpPr>
          <p:cNvPr id="860"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
        <p:nvSpPr>
          <p:cNvPr id="862" name="Shape 862"/>
          <p:cNvSpPr/>
          <p:nvPr/>
        </p:nvSpPr>
        <p:spPr>
          <a:xfrm>
            <a:off x="1501099" y="6459400"/>
            <a:ext cx="2167600"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2016 8x8 - Confidential &amp; Proprietary</a:t>
            </a:r>
          </a:p>
        </p:txBody>
      </p:sp>
      <p:pic>
        <p:nvPicPr>
          <p:cNvPr id="863" name="Shape 863"/>
          <p:cNvPicPr preferRelativeResize="0"/>
          <p:nvPr/>
        </p:nvPicPr>
        <p:blipFill rotWithShape="1">
          <a:blip r:embed="rId2">
            <a:alphaModFix amt="46000"/>
          </a:blip>
          <a:srcRect r="1739" b="9567"/>
          <a:stretch/>
        </p:blipFill>
        <p:spPr>
          <a:xfrm>
            <a:off x="7670071" y="6551549"/>
            <a:ext cx="3277200" cy="84400"/>
          </a:xfrm>
          <a:prstGeom prst="rect">
            <a:avLst/>
          </a:prstGeom>
          <a:noFill/>
          <a:ln>
            <a:noFill/>
          </a:ln>
        </p:spPr>
      </p:pic>
      <p:pic>
        <p:nvPicPr>
          <p:cNvPr id="10" name="Picture 9"/>
          <p:cNvPicPr>
            <a:picLocks noChangeAspect="1"/>
          </p:cNvPicPr>
          <p:nvPr userDrawn="1"/>
        </p:nvPicPr>
        <p:blipFill>
          <a:blip r:embed="rId3"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Tree>
    <p:extLst>
      <p:ext uri="{BB962C8B-B14F-4D97-AF65-F5344CB8AC3E}">
        <p14:creationId xmlns:p14="http://schemas.microsoft.com/office/powerpoint/2010/main" val="2092853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Section Header">
    <p:bg>
      <p:bgPr>
        <a:solidFill>
          <a:schemeClr val="lt1"/>
        </a:solidFill>
        <a:effectLst/>
      </p:bgPr>
    </p:bg>
    <p:spTree>
      <p:nvGrpSpPr>
        <p:cNvPr id="1" name="Shape 864"/>
        <p:cNvGrpSpPr/>
        <p:nvPr/>
      </p:nvGrpSpPr>
      <p:grpSpPr>
        <a:xfrm>
          <a:off x="0" y="0"/>
          <a:ext cx="0" cy="0"/>
          <a:chOff x="0" y="0"/>
          <a:chExt cx="0" cy="0"/>
        </a:xfrm>
      </p:grpSpPr>
      <p:sp>
        <p:nvSpPr>
          <p:cNvPr id="865" name="Shape 865"/>
          <p:cNvSpPr/>
          <p:nvPr/>
        </p:nvSpPr>
        <p:spPr>
          <a:xfrm>
            <a:off x="0" y="807523"/>
            <a:ext cx="12192000" cy="5384800"/>
          </a:xfrm>
          <a:prstGeom prst="rect">
            <a:avLst/>
          </a:prstGeom>
          <a:solidFill>
            <a:schemeClr val="dk1"/>
          </a:solidFill>
          <a:ln>
            <a:noFill/>
          </a:ln>
        </p:spPr>
        <p:txBody>
          <a:bodyPr lIns="91424" tIns="45698" rIns="91424" bIns="45698" anchor="ctr" anchorCtr="0">
            <a:noAutofit/>
          </a:bodyPr>
          <a:lstStyle/>
          <a:p>
            <a:pPr algn="ctr" defTabSz="914332">
              <a:buSzPct val="25000"/>
            </a:pPr>
            <a:r>
              <a:rPr lang="en-US" sz="1900" kern="0" dirty="0">
                <a:solidFill>
                  <a:srgbClr val="FFFFFF"/>
                </a:solidFill>
                <a:latin typeface="Calibri"/>
                <a:ea typeface="Calibri"/>
                <a:cs typeface="Calibri"/>
                <a:sym typeface="Calibri"/>
              </a:rPr>
              <a:t> </a:t>
            </a:r>
          </a:p>
        </p:txBody>
      </p:sp>
      <p:sp>
        <p:nvSpPr>
          <p:cNvPr id="866" name="Shape 866"/>
          <p:cNvSpPr txBox="1">
            <a:spLocks noGrp="1"/>
          </p:cNvSpPr>
          <p:nvPr>
            <p:ph type="ctrTitle"/>
          </p:nvPr>
        </p:nvSpPr>
        <p:spPr>
          <a:xfrm>
            <a:off x="2662522" y="2116536"/>
            <a:ext cx="8005599" cy="1729200"/>
          </a:xfrm>
          <a:prstGeom prst="rect">
            <a:avLst/>
          </a:prstGeom>
          <a:noFill/>
          <a:ln>
            <a:noFill/>
          </a:ln>
        </p:spPr>
        <p:txBody>
          <a:bodyPr lIns="91424" tIns="91424" rIns="91424" bIns="91424" anchor="b" anchorCtr="0"/>
          <a:lstStyle>
            <a:lvl1pPr marL="0" marR="0" lvl="0" indent="0" algn="l" rtl="0">
              <a:lnSpc>
                <a:spcPct val="90000"/>
              </a:lnSpc>
              <a:spcBef>
                <a:spcPts val="0"/>
              </a:spcBef>
              <a:buClr>
                <a:schemeClr val="accent2"/>
              </a:buClr>
              <a:buSzPct val="25000"/>
              <a:buFont typeface="Calibri"/>
              <a:buNone/>
              <a:defRPr sz="6000" b="0" i="0" u="none" strike="noStrike" cap="none">
                <a:solidFill>
                  <a:schemeClr val="accent2"/>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67" name="Shape 867"/>
          <p:cNvSpPr txBox="1">
            <a:spLocks noGrp="1"/>
          </p:cNvSpPr>
          <p:nvPr>
            <p:ph type="subTitle" idx="1"/>
          </p:nvPr>
        </p:nvSpPr>
        <p:spPr>
          <a:xfrm>
            <a:off x="2662522" y="3845859"/>
            <a:ext cx="8005599" cy="731200"/>
          </a:xfrm>
          <a:prstGeom prst="rect">
            <a:avLst/>
          </a:prstGeom>
          <a:noFill/>
          <a:ln>
            <a:noFill/>
          </a:ln>
        </p:spPr>
        <p:txBody>
          <a:bodyPr lIns="91424" tIns="91424" rIns="91424" bIns="91424" anchor="t" anchorCtr="0"/>
          <a:lstStyle>
            <a:lvl1pPr marL="0" marR="0" lvl="0" indent="0" algn="l" rtl="0">
              <a:lnSpc>
                <a:spcPct val="90000"/>
              </a:lnSpc>
              <a:spcBef>
                <a:spcPts val="1067"/>
              </a:spcBef>
              <a:buClr>
                <a:schemeClr val="accent4"/>
              </a:buClr>
              <a:buFont typeface="Arial"/>
              <a:buNone/>
              <a:defRPr sz="2400" b="0" i="0" u="none" strike="noStrike" cap="none">
                <a:solidFill>
                  <a:schemeClr val="lt1"/>
                </a:solidFill>
                <a:latin typeface="Calibri"/>
                <a:ea typeface="Calibri"/>
                <a:cs typeface="Calibri"/>
                <a:sym typeface="Calibri"/>
              </a:defRPr>
            </a:lvl1pPr>
            <a:lvl2pPr marL="457155" marR="0" lvl="1" indent="0" algn="ctr" rtl="0">
              <a:lnSpc>
                <a:spcPct val="90000"/>
              </a:lnSpc>
              <a:spcBef>
                <a:spcPts val="533"/>
              </a:spcBef>
              <a:buClr>
                <a:schemeClr val="accent1"/>
              </a:buClr>
              <a:buFont typeface="Arial"/>
              <a:buNone/>
              <a:defRPr sz="2000" b="0" i="0" u="none" strike="noStrike" cap="none">
                <a:solidFill>
                  <a:schemeClr val="dk1"/>
                </a:solidFill>
                <a:latin typeface="Calibri"/>
                <a:ea typeface="Calibri"/>
                <a:cs typeface="Calibri"/>
                <a:sym typeface="Calibri"/>
              </a:defRPr>
            </a:lvl2pPr>
            <a:lvl3pPr marL="914309" marR="0" lvl="2" indent="0" algn="ctr" rtl="0">
              <a:lnSpc>
                <a:spcPct val="90000"/>
              </a:lnSpc>
              <a:spcBef>
                <a:spcPts val="533"/>
              </a:spcBef>
              <a:buClr>
                <a:schemeClr val="accent2"/>
              </a:buClr>
              <a:buFont typeface="Arial"/>
              <a:buNone/>
              <a:defRPr sz="1900" b="0" i="0" u="none" strike="noStrike" cap="none">
                <a:solidFill>
                  <a:schemeClr val="dk1"/>
                </a:solidFill>
                <a:latin typeface="Calibri"/>
                <a:ea typeface="Calibri"/>
                <a:cs typeface="Calibri"/>
                <a:sym typeface="Calibri"/>
              </a:defRPr>
            </a:lvl3pPr>
            <a:lvl4pPr marL="1371464" marR="0" lvl="3" indent="0" algn="ctr" rtl="0">
              <a:lnSpc>
                <a:spcPct val="90000"/>
              </a:lnSpc>
              <a:spcBef>
                <a:spcPts val="533"/>
              </a:spcBef>
              <a:buClr>
                <a:schemeClr val="accent3"/>
              </a:buClr>
              <a:buFont typeface="Arial"/>
              <a:buNone/>
              <a:defRPr sz="1600" b="0" i="0" u="none" strike="noStrike" cap="none">
                <a:solidFill>
                  <a:schemeClr val="dk1"/>
                </a:solidFill>
                <a:latin typeface="Calibri"/>
                <a:ea typeface="Calibri"/>
                <a:cs typeface="Calibri"/>
                <a:sym typeface="Calibri"/>
              </a:defRPr>
            </a:lvl4pPr>
            <a:lvl5pPr marL="1828618" marR="0" lvl="4" indent="0" algn="ctr" rtl="0">
              <a:lnSpc>
                <a:spcPct val="90000"/>
              </a:lnSpc>
              <a:spcBef>
                <a:spcPts val="533"/>
              </a:spcBef>
              <a:buClr>
                <a:schemeClr val="dk2"/>
              </a:buClr>
              <a:buFont typeface="Arial"/>
              <a:buNone/>
              <a:defRPr sz="1600" b="0" i="0" u="none" strike="noStrike" cap="none">
                <a:solidFill>
                  <a:schemeClr val="dk1"/>
                </a:solidFill>
                <a:latin typeface="Calibri"/>
                <a:ea typeface="Calibri"/>
                <a:cs typeface="Calibri"/>
                <a:sym typeface="Calibri"/>
              </a:defRPr>
            </a:lvl5pPr>
            <a:lvl6pPr marL="2285774" marR="0" lvl="5"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6pPr>
            <a:lvl7pPr marL="2742926" marR="0" lvl="6"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7pPr>
            <a:lvl8pPr marL="3200080" marR="0" lvl="7"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8pPr>
            <a:lvl9pPr marL="3657235" marR="0" lvl="8"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68" name="Shape 868"/>
          <p:cNvSpPr/>
          <p:nvPr/>
        </p:nvSpPr>
        <p:spPr>
          <a:xfrm>
            <a:off x="2209800" y="2116537"/>
            <a:ext cx="118800" cy="2460400"/>
          </a:xfrm>
          <a:prstGeom prst="rect">
            <a:avLst/>
          </a:prstGeom>
          <a:solidFill>
            <a:schemeClr val="lt1">
              <a:alpha val="31760"/>
            </a:schemeClr>
          </a:solidFill>
          <a:ln>
            <a:noFill/>
          </a:ln>
        </p:spPr>
        <p:txBody>
          <a:bodyPr lIns="91424" tIns="45698" rIns="91424" bIns="45698" anchor="ctr" anchorCtr="0">
            <a:noAutofit/>
          </a:bodyPr>
          <a:lstStyle/>
          <a:p>
            <a:pPr algn="ctr" defTabSz="914332"/>
            <a:endParaRPr sz="1900" kern="0" dirty="0">
              <a:solidFill>
                <a:srgbClr val="FFFFFF"/>
              </a:solidFill>
              <a:latin typeface="Calibri"/>
              <a:ea typeface="Calibri"/>
              <a:cs typeface="Calibri"/>
              <a:sym typeface="Calibri"/>
            </a:endParaRPr>
          </a:p>
        </p:txBody>
      </p:sp>
      <p:sp>
        <p:nvSpPr>
          <p:cNvPr id="869" name="Shape 869"/>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
        <p:nvSpPr>
          <p:cNvPr id="871" name="Shape 871"/>
          <p:cNvSpPr/>
          <p:nvPr/>
        </p:nvSpPr>
        <p:spPr>
          <a:xfrm>
            <a:off x="1501099" y="6459400"/>
            <a:ext cx="2210000"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2016 8x8 - Confidential &amp; Proprietary</a:t>
            </a:r>
          </a:p>
        </p:txBody>
      </p:sp>
      <p:pic>
        <p:nvPicPr>
          <p:cNvPr id="872" name="Shape 872"/>
          <p:cNvPicPr preferRelativeResize="0"/>
          <p:nvPr/>
        </p:nvPicPr>
        <p:blipFill rotWithShape="1">
          <a:blip r:embed="rId2">
            <a:alphaModFix amt="46000"/>
          </a:blip>
          <a:srcRect r="1263" b="-4079"/>
          <a:stretch/>
        </p:blipFill>
        <p:spPr>
          <a:xfrm>
            <a:off x="7670071" y="6551549"/>
            <a:ext cx="3293200" cy="96800"/>
          </a:xfrm>
          <a:prstGeom prst="rect">
            <a:avLst/>
          </a:prstGeom>
          <a:noFill/>
          <a:ln>
            <a:noFill/>
          </a:ln>
        </p:spPr>
      </p:pic>
      <p:pic>
        <p:nvPicPr>
          <p:cNvPr id="10" name="Picture 9"/>
          <p:cNvPicPr>
            <a:picLocks noChangeAspect="1"/>
          </p:cNvPicPr>
          <p:nvPr userDrawn="1"/>
        </p:nvPicPr>
        <p:blipFill>
          <a:blip r:embed="rId3"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Tree>
    <p:extLst>
      <p:ext uri="{BB962C8B-B14F-4D97-AF65-F5344CB8AC3E}">
        <p14:creationId xmlns:p14="http://schemas.microsoft.com/office/powerpoint/2010/main" val="2880919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No Image">
    <p:bg>
      <p:bgPr>
        <a:solidFill>
          <a:schemeClr val="accent5"/>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976" y="549503"/>
            <a:ext cx="1473119" cy="933938"/>
          </a:xfrm>
          <a:prstGeom prst="rect">
            <a:avLst/>
          </a:prstGeom>
        </p:spPr>
      </p:pic>
      <p:sp>
        <p:nvSpPr>
          <p:cNvPr id="12" name="Title 1"/>
          <p:cNvSpPr>
            <a:spLocks noGrp="1"/>
          </p:cNvSpPr>
          <p:nvPr>
            <p:ph type="ctrTitle" hasCustomPrompt="1"/>
          </p:nvPr>
        </p:nvSpPr>
        <p:spPr>
          <a:xfrm>
            <a:off x="3006167" y="2403231"/>
            <a:ext cx="8001802" cy="1622546"/>
          </a:xfrm>
          <a:prstGeom prst="rect">
            <a:avLst/>
          </a:prstGeom>
        </p:spPr>
        <p:txBody>
          <a:bodyPr anchor="b"/>
          <a:lstStyle>
            <a:lvl1pPr algn="l">
              <a:defRPr sz="4800" baseline="0">
                <a:solidFill>
                  <a:schemeClr val="tx1"/>
                </a:solidFill>
                <a:latin typeface="+mj-lt"/>
              </a:defRPr>
            </a:lvl1pPr>
          </a:lstStyle>
          <a:p>
            <a:r>
              <a:rPr lang="en-US" dirty="0"/>
              <a:t>Title Goes Here</a:t>
            </a:r>
          </a:p>
        </p:txBody>
      </p:sp>
      <p:sp>
        <p:nvSpPr>
          <p:cNvPr id="13" name="Subtitle 2"/>
          <p:cNvSpPr>
            <a:spLocks noGrp="1"/>
          </p:cNvSpPr>
          <p:nvPr>
            <p:ph type="subTitle" idx="1"/>
          </p:nvPr>
        </p:nvSpPr>
        <p:spPr>
          <a:xfrm>
            <a:off x="3006167" y="4117854"/>
            <a:ext cx="8001802" cy="653437"/>
          </a:xfrm>
        </p:spPr>
        <p:txBody>
          <a:bodyPr>
            <a:normAutofit/>
          </a:bodyPr>
          <a:lstStyle>
            <a:lvl1pPr marL="0" indent="0" algn="l">
              <a:buNone/>
              <a:defRPr sz="2000" b="1" i="0">
                <a:solidFill>
                  <a:schemeClr val="accent5">
                    <a:lumMod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Rectangle 14"/>
          <p:cNvSpPr/>
          <p:nvPr userDrawn="1"/>
        </p:nvSpPr>
        <p:spPr>
          <a:xfrm>
            <a:off x="2555629" y="2403231"/>
            <a:ext cx="135690" cy="2368060"/>
          </a:xfrm>
          <a:prstGeom prst="rect">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57865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6_Section Header">
    <p:bg>
      <p:bgPr>
        <a:solidFill>
          <a:schemeClr val="lt1"/>
        </a:solidFill>
        <a:effectLst/>
      </p:bgPr>
    </p:bg>
    <p:spTree>
      <p:nvGrpSpPr>
        <p:cNvPr id="1" name="Shape 873"/>
        <p:cNvGrpSpPr/>
        <p:nvPr/>
      </p:nvGrpSpPr>
      <p:grpSpPr>
        <a:xfrm>
          <a:off x="0" y="0"/>
          <a:ext cx="0" cy="0"/>
          <a:chOff x="0" y="0"/>
          <a:chExt cx="0" cy="0"/>
        </a:xfrm>
      </p:grpSpPr>
      <p:sp>
        <p:nvSpPr>
          <p:cNvPr id="874" name="Shape 874"/>
          <p:cNvSpPr/>
          <p:nvPr/>
        </p:nvSpPr>
        <p:spPr>
          <a:xfrm>
            <a:off x="0" y="807523"/>
            <a:ext cx="12192000" cy="5384800"/>
          </a:xfrm>
          <a:prstGeom prst="rect">
            <a:avLst/>
          </a:prstGeom>
          <a:solidFill>
            <a:schemeClr val="lt2"/>
          </a:solidFill>
          <a:ln>
            <a:noFill/>
          </a:ln>
        </p:spPr>
        <p:txBody>
          <a:bodyPr lIns="91424" tIns="45698" rIns="91424" bIns="45698" anchor="ctr" anchorCtr="0">
            <a:noAutofit/>
          </a:bodyPr>
          <a:lstStyle/>
          <a:p>
            <a:pPr algn="ctr" defTabSz="914332">
              <a:buSzPct val="25000"/>
            </a:pPr>
            <a:r>
              <a:rPr lang="en-US" sz="1900" kern="0" dirty="0">
                <a:solidFill>
                  <a:srgbClr val="FFFFFF"/>
                </a:solidFill>
                <a:latin typeface="Calibri"/>
                <a:ea typeface="Calibri"/>
                <a:cs typeface="Calibri"/>
                <a:sym typeface="Calibri"/>
              </a:rPr>
              <a:t> </a:t>
            </a:r>
          </a:p>
        </p:txBody>
      </p:sp>
      <p:sp>
        <p:nvSpPr>
          <p:cNvPr id="875" name="Shape 875"/>
          <p:cNvSpPr txBox="1">
            <a:spLocks noGrp="1"/>
          </p:cNvSpPr>
          <p:nvPr>
            <p:ph type="ctrTitle"/>
          </p:nvPr>
        </p:nvSpPr>
        <p:spPr>
          <a:xfrm>
            <a:off x="2662522" y="2116536"/>
            <a:ext cx="8005599" cy="1729200"/>
          </a:xfrm>
          <a:prstGeom prst="rect">
            <a:avLst/>
          </a:prstGeom>
          <a:noFill/>
          <a:ln>
            <a:noFill/>
          </a:ln>
        </p:spPr>
        <p:txBody>
          <a:bodyPr lIns="91424" tIns="91424" rIns="91424" bIns="91424" anchor="b" anchorCtr="0"/>
          <a:lstStyle>
            <a:lvl1pPr marL="0" marR="0" lvl="0" indent="0" algn="l" rtl="0">
              <a:lnSpc>
                <a:spcPct val="90000"/>
              </a:lnSpc>
              <a:spcBef>
                <a:spcPts val="0"/>
              </a:spcBef>
              <a:buClr>
                <a:schemeClr val="accent3"/>
              </a:buClr>
              <a:buSzPct val="25000"/>
              <a:buFont typeface="Calibri"/>
              <a:buNone/>
              <a:defRPr sz="6000" b="0" i="0" u="none" strike="noStrike" cap="none">
                <a:solidFill>
                  <a:schemeClr val="accent3"/>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76" name="Shape 876"/>
          <p:cNvSpPr txBox="1">
            <a:spLocks noGrp="1"/>
          </p:cNvSpPr>
          <p:nvPr>
            <p:ph type="subTitle" idx="1"/>
          </p:nvPr>
        </p:nvSpPr>
        <p:spPr>
          <a:xfrm>
            <a:off x="2662522" y="3845859"/>
            <a:ext cx="8005599" cy="731200"/>
          </a:xfrm>
          <a:prstGeom prst="rect">
            <a:avLst/>
          </a:prstGeom>
          <a:noFill/>
          <a:ln>
            <a:noFill/>
          </a:ln>
        </p:spPr>
        <p:txBody>
          <a:bodyPr lIns="91424" tIns="91424" rIns="91424" bIns="91424" anchor="t" anchorCtr="0"/>
          <a:lstStyle>
            <a:lvl1pPr marL="0" marR="0" lvl="0" indent="0" algn="l" rtl="0">
              <a:lnSpc>
                <a:spcPct val="90000"/>
              </a:lnSpc>
              <a:spcBef>
                <a:spcPts val="1067"/>
              </a:spcBef>
              <a:buClr>
                <a:schemeClr val="accent4"/>
              </a:buClr>
              <a:buFont typeface="Arial"/>
              <a:buNone/>
              <a:defRPr sz="2400" b="0" i="0" u="none" strike="noStrike" cap="none">
                <a:solidFill>
                  <a:schemeClr val="dk1"/>
                </a:solidFill>
                <a:latin typeface="Calibri"/>
                <a:ea typeface="Calibri"/>
                <a:cs typeface="Calibri"/>
                <a:sym typeface="Calibri"/>
              </a:defRPr>
            </a:lvl1pPr>
            <a:lvl2pPr marL="457155" marR="0" lvl="1" indent="0" algn="ctr" rtl="0">
              <a:lnSpc>
                <a:spcPct val="90000"/>
              </a:lnSpc>
              <a:spcBef>
                <a:spcPts val="533"/>
              </a:spcBef>
              <a:buClr>
                <a:schemeClr val="accent1"/>
              </a:buClr>
              <a:buFont typeface="Arial"/>
              <a:buNone/>
              <a:defRPr sz="2000" b="0" i="0" u="none" strike="noStrike" cap="none">
                <a:solidFill>
                  <a:schemeClr val="dk1"/>
                </a:solidFill>
                <a:latin typeface="Calibri"/>
                <a:ea typeface="Calibri"/>
                <a:cs typeface="Calibri"/>
                <a:sym typeface="Calibri"/>
              </a:defRPr>
            </a:lvl2pPr>
            <a:lvl3pPr marL="914309" marR="0" lvl="2" indent="0" algn="ctr" rtl="0">
              <a:lnSpc>
                <a:spcPct val="90000"/>
              </a:lnSpc>
              <a:spcBef>
                <a:spcPts val="533"/>
              </a:spcBef>
              <a:buClr>
                <a:schemeClr val="accent2"/>
              </a:buClr>
              <a:buFont typeface="Arial"/>
              <a:buNone/>
              <a:defRPr sz="1900" b="0" i="0" u="none" strike="noStrike" cap="none">
                <a:solidFill>
                  <a:schemeClr val="dk1"/>
                </a:solidFill>
                <a:latin typeface="Calibri"/>
                <a:ea typeface="Calibri"/>
                <a:cs typeface="Calibri"/>
                <a:sym typeface="Calibri"/>
              </a:defRPr>
            </a:lvl3pPr>
            <a:lvl4pPr marL="1371464" marR="0" lvl="3" indent="0" algn="ctr" rtl="0">
              <a:lnSpc>
                <a:spcPct val="90000"/>
              </a:lnSpc>
              <a:spcBef>
                <a:spcPts val="533"/>
              </a:spcBef>
              <a:buClr>
                <a:schemeClr val="accent3"/>
              </a:buClr>
              <a:buFont typeface="Arial"/>
              <a:buNone/>
              <a:defRPr sz="1600" b="0" i="0" u="none" strike="noStrike" cap="none">
                <a:solidFill>
                  <a:schemeClr val="dk1"/>
                </a:solidFill>
                <a:latin typeface="Calibri"/>
                <a:ea typeface="Calibri"/>
                <a:cs typeface="Calibri"/>
                <a:sym typeface="Calibri"/>
              </a:defRPr>
            </a:lvl4pPr>
            <a:lvl5pPr marL="1828618" marR="0" lvl="4" indent="0" algn="ctr" rtl="0">
              <a:lnSpc>
                <a:spcPct val="90000"/>
              </a:lnSpc>
              <a:spcBef>
                <a:spcPts val="533"/>
              </a:spcBef>
              <a:buClr>
                <a:schemeClr val="dk2"/>
              </a:buClr>
              <a:buFont typeface="Arial"/>
              <a:buNone/>
              <a:defRPr sz="1600" b="0" i="0" u="none" strike="noStrike" cap="none">
                <a:solidFill>
                  <a:schemeClr val="dk1"/>
                </a:solidFill>
                <a:latin typeface="Calibri"/>
                <a:ea typeface="Calibri"/>
                <a:cs typeface="Calibri"/>
                <a:sym typeface="Calibri"/>
              </a:defRPr>
            </a:lvl5pPr>
            <a:lvl6pPr marL="2285774" marR="0" lvl="5"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6pPr>
            <a:lvl7pPr marL="2742926" marR="0" lvl="6"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7pPr>
            <a:lvl8pPr marL="3200080" marR="0" lvl="7"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8pPr>
            <a:lvl9pPr marL="3657235" marR="0" lvl="8"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77" name="Shape 877"/>
          <p:cNvSpPr/>
          <p:nvPr/>
        </p:nvSpPr>
        <p:spPr>
          <a:xfrm>
            <a:off x="2209800" y="2116537"/>
            <a:ext cx="118800" cy="2460400"/>
          </a:xfrm>
          <a:prstGeom prst="rect">
            <a:avLst/>
          </a:prstGeom>
          <a:solidFill>
            <a:schemeClr val="accent1"/>
          </a:solidFill>
          <a:ln>
            <a:noFill/>
          </a:ln>
        </p:spPr>
        <p:txBody>
          <a:bodyPr lIns="91424" tIns="45698" rIns="91424" bIns="45698" anchor="ctr" anchorCtr="0">
            <a:noAutofit/>
          </a:bodyPr>
          <a:lstStyle/>
          <a:p>
            <a:pPr algn="ctr" defTabSz="914332"/>
            <a:endParaRPr sz="1900" kern="0" dirty="0">
              <a:solidFill>
                <a:srgbClr val="FFFFFF"/>
              </a:solidFill>
              <a:latin typeface="Calibri"/>
              <a:ea typeface="Calibri"/>
              <a:cs typeface="Calibri"/>
              <a:sym typeface="Calibri"/>
            </a:endParaRPr>
          </a:p>
        </p:txBody>
      </p:sp>
      <p:sp>
        <p:nvSpPr>
          <p:cNvPr id="878" name="Shape 878"/>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
        <p:nvSpPr>
          <p:cNvPr id="880" name="Shape 880"/>
          <p:cNvSpPr/>
          <p:nvPr/>
        </p:nvSpPr>
        <p:spPr>
          <a:xfrm>
            <a:off x="1501097" y="6459400"/>
            <a:ext cx="2269600"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2017 8x8 - Confidential &amp; Proprietary</a:t>
            </a:r>
          </a:p>
        </p:txBody>
      </p:sp>
      <p:pic>
        <p:nvPicPr>
          <p:cNvPr id="881" name="Shape 881"/>
          <p:cNvPicPr preferRelativeResize="0"/>
          <p:nvPr/>
        </p:nvPicPr>
        <p:blipFill rotWithShape="1">
          <a:blip r:embed="rId2">
            <a:alphaModFix amt="46000"/>
          </a:blip>
          <a:srcRect r="1263" b="-4079"/>
          <a:stretch/>
        </p:blipFill>
        <p:spPr>
          <a:xfrm>
            <a:off x="7670071" y="6551549"/>
            <a:ext cx="3293200" cy="96800"/>
          </a:xfrm>
          <a:prstGeom prst="rect">
            <a:avLst/>
          </a:prstGeom>
          <a:noFill/>
          <a:ln>
            <a:noFill/>
          </a:ln>
        </p:spPr>
      </p:pic>
      <p:pic>
        <p:nvPicPr>
          <p:cNvPr id="10" name="Picture 9"/>
          <p:cNvPicPr>
            <a:picLocks noChangeAspect="1"/>
          </p:cNvPicPr>
          <p:nvPr userDrawn="1"/>
        </p:nvPicPr>
        <p:blipFill>
          <a:blip r:embed="rId3"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Tree>
    <p:extLst>
      <p:ext uri="{BB962C8B-B14F-4D97-AF65-F5344CB8AC3E}">
        <p14:creationId xmlns:p14="http://schemas.microsoft.com/office/powerpoint/2010/main" val="3876983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wo Content">
    <p:spTree>
      <p:nvGrpSpPr>
        <p:cNvPr id="1" name="Shape 882"/>
        <p:cNvGrpSpPr/>
        <p:nvPr/>
      </p:nvGrpSpPr>
      <p:grpSpPr>
        <a:xfrm>
          <a:off x="0" y="0"/>
          <a:ext cx="0" cy="0"/>
          <a:chOff x="0" y="0"/>
          <a:chExt cx="0" cy="0"/>
        </a:xfrm>
      </p:grpSpPr>
      <p:sp>
        <p:nvSpPr>
          <p:cNvPr id="883" name="Shape 883"/>
          <p:cNvSpPr txBox="1">
            <a:spLocks noGrp="1"/>
          </p:cNvSpPr>
          <p:nvPr>
            <p:ph type="body" idx="1"/>
          </p:nvPr>
        </p:nvSpPr>
        <p:spPr>
          <a:xfrm>
            <a:off x="838200" y="1092861"/>
            <a:ext cx="5181600" cy="5103600"/>
          </a:xfrm>
          <a:prstGeom prst="rect">
            <a:avLst/>
          </a:prstGeom>
          <a:noFill/>
          <a:ln>
            <a:noFill/>
          </a:ln>
        </p:spPr>
        <p:txBody>
          <a:bodyPr lIns="91424" tIns="91424" rIns="91424" bIns="91424" anchor="t" anchorCtr="0"/>
          <a:lstStyle>
            <a:lvl1pPr marL="237043" marR="0" lvl="0" indent="-67728" algn="l" rtl="0">
              <a:lnSpc>
                <a:spcPct val="90000"/>
              </a:lnSpc>
              <a:spcBef>
                <a:spcPts val="1067"/>
              </a:spcBef>
              <a:buClr>
                <a:schemeClr val="accent4"/>
              </a:buClr>
              <a:buSzPct val="100000"/>
              <a:buFont typeface="Arial"/>
              <a:buChar char="•"/>
              <a:defRPr sz="2700" b="0" i="0" u="none" strike="noStrike" cap="none">
                <a:solidFill>
                  <a:schemeClr val="dk1"/>
                </a:solidFill>
                <a:latin typeface="Calibri"/>
                <a:ea typeface="Calibri"/>
                <a:cs typeface="Calibri"/>
                <a:sym typeface="Calibri"/>
              </a:defRPr>
            </a:lvl1pPr>
            <a:lvl2pPr marL="694197" marR="0" lvl="1" indent="-84659" algn="l" rtl="0">
              <a:lnSpc>
                <a:spcPct val="90000"/>
              </a:lnSpc>
              <a:spcBef>
                <a:spcPts val="533"/>
              </a:spcBef>
              <a:buClr>
                <a:schemeClr val="accent1"/>
              </a:buClr>
              <a:buSzPct val="100000"/>
              <a:buFont typeface="Arial"/>
              <a:buChar char="•"/>
              <a:defRPr sz="2300" b="0" i="0" u="none" strike="noStrike" cap="none">
                <a:solidFill>
                  <a:schemeClr val="dk1"/>
                </a:solidFill>
                <a:latin typeface="Calibri"/>
                <a:ea typeface="Calibri"/>
                <a:cs typeface="Calibri"/>
                <a:sym typeface="Calibri"/>
              </a:defRPr>
            </a:lvl2pPr>
            <a:lvl3pPr marL="1151354" marR="0" lvl="2" indent="-101589" algn="l" rtl="0">
              <a:lnSpc>
                <a:spcPct val="90000"/>
              </a:lnSpc>
              <a:spcBef>
                <a:spcPts val="533"/>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3pPr>
            <a:lvl4pPr marL="1608506" marR="0" lvl="3" indent="-118522" algn="l" rtl="0">
              <a:lnSpc>
                <a:spcPct val="90000"/>
              </a:lnSpc>
              <a:spcBef>
                <a:spcPts val="533"/>
              </a:spcBef>
              <a:buClr>
                <a:schemeClr val="accent3"/>
              </a:buClr>
              <a:buSzPct val="100000"/>
              <a:buFont typeface="Arial"/>
              <a:buChar char="•"/>
              <a:defRPr sz="1900" b="0" i="0" u="none" strike="noStrike" cap="none">
                <a:solidFill>
                  <a:schemeClr val="dk1"/>
                </a:solidFill>
                <a:latin typeface="Calibri"/>
                <a:ea typeface="Calibri"/>
                <a:cs typeface="Calibri"/>
                <a:sym typeface="Calibri"/>
              </a:defRPr>
            </a:lvl4pPr>
            <a:lvl5pPr marL="2065659" marR="0" lvl="4" indent="-118522" algn="l" rtl="0">
              <a:lnSpc>
                <a:spcPct val="90000"/>
              </a:lnSpc>
              <a:spcBef>
                <a:spcPts val="533"/>
              </a:spcBef>
              <a:buClr>
                <a:schemeClr val="dk2"/>
              </a:buClr>
              <a:buSzPct val="100000"/>
              <a:buFont typeface="Arial"/>
              <a:buChar char="•"/>
              <a:defRPr sz="1900" b="0" i="0" u="none" strike="noStrike" cap="none">
                <a:solidFill>
                  <a:schemeClr val="dk1"/>
                </a:solidFill>
                <a:latin typeface="Calibri"/>
                <a:ea typeface="Calibri"/>
                <a:cs typeface="Calibri"/>
                <a:sym typeface="Calibri"/>
              </a:defRPr>
            </a:lvl5pPr>
            <a:lvl6pPr marL="2522816" marR="0" lvl="5"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2979968" marR="0" lvl="6"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37123" marR="0" lvl="7"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894277" marR="0" lvl="8"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84" name="Shape 884"/>
          <p:cNvSpPr txBox="1">
            <a:spLocks noGrp="1"/>
          </p:cNvSpPr>
          <p:nvPr>
            <p:ph type="body" idx="2"/>
          </p:nvPr>
        </p:nvSpPr>
        <p:spPr>
          <a:xfrm>
            <a:off x="6172200" y="1092861"/>
            <a:ext cx="5181600" cy="5103600"/>
          </a:xfrm>
          <a:prstGeom prst="rect">
            <a:avLst/>
          </a:prstGeom>
          <a:noFill/>
          <a:ln>
            <a:noFill/>
          </a:ln>
        </p:spPr>
        <p:txBody>
          <a:bodyPr lIns="91424" tIns="91424" rIns="91424" bIns="91424" anchor="t" anchorCtr="0"/>
          <a:lstStyle>
            <a:lvl1pPr marL="237043" marR="0" lvl="0" indent="-67728" algn="l" rtl="0">
              <a:lnSpc>
                <a:spcPct val="90000"/>
              </a:lnSpc>
              <a:spcBef>
                <a:spcPts val="1067"/>
              </a:spcBef>
              <a:buClr>
                <a:schemeClr val="accent4"/>
              </a:buClr>
              <a:buSzPct val="100000"/>
              <a:buFont typeface="Arial"/>
              <a:buChar char="•"/>
              <a:defRPr sz="2700" b="0" i="0" u="none" strike="noStrike" cap="none">
                <a:solidFill>
                  <a:schemeClr val="dk1"/>
                </a:solidFill>
                <a:latin typeface="Calibri"/>
                <a:ea typeface="Calibri"/>
                <a:cs typeface="Calibri"/>
                <a:sym typeface="Calibri"/>
              </a:defRPr>
            </a:lvl1pPr>
            <a:lvl2pPr marL="694197" marR="0" lvl="1" indent="-84659" algn="l" rtl="0">
              <a:lnSpc>
                <a:spcPct val="90000"/>
              </a:lnSpc>
              <a:spcBef>
                <a:spcPts val="533"/>
              </a:spcBef>
              <a:buClr>
                <a:schemeClr val="accent1"/>
              </a:buClr>
              <a:buSzPct val="100000"/>
              <a:buFont typeface="Arial"/>
              <a:buChar char="•"/>
              <a:defRPr sz="2300" b="0" i="0" u="none" strike="noStrike" cap="none">
                <a:solidFill>
                  <a:schemeClr val="dk1"/>
                </a:solidFill>
                <a:latin typeface="Calibri"/>
                <a:ea typeface="Calibri"/>
                <a:cs typeface="Calibri"/>
                <a:sym typeface="Calibri"/>
              </a:defRPr>
            </a:lvl2pPr>
            <a:lvl3pPr marL="1151354" marR="0" lvl="2" indent="-101589" algn="l" rtl="0">
              <a:lnSpc>
                <a:spcPct val="90000"/>
              </a:lnSpc>
              <a:spcBef>
                <a:spcPts val="533"/>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3pPr>
            <a:lvl4pPr marL="1608506" marR="0" lvl="3" indent="-118522" algn="l" rtl="0">
              <a:lnSpc>
                <a:spcPct val="90000"/>
              </a:lnSpc>
              <a:spcBef>
                <a:spcPts val="533"/>
              </a:spcBef>
              <a:buClr>
                <a:schemeClr val="accent3"/>
              </a:buClr>
              <a:buSzPct val="100000"/>
              <a:buFont typeface="Arial"/>
              <a:buChar char="•"/>
              <a:defRPr sz="1900" b="0" i="0" u="none" strike="noStrike" cap="none">
                <a:solidFill>
                  <a:schemeClr val="dk1"/>
                </a:solidFill>
                <a:latin typeface="Calibri"/>
                <a:ea typeface="Calibri"/>
                <a:cs typeface="Calibri"/>
                <a:sym typeface="Calibri"/>
              </a:defRPr>
            </a:lvl4pPr>
            <a:lvl5pPr marL="2065659" marR="0" lvl="4" indent="-118522" algn="l" rtl="0">
              <a:lnSpc>
                <a:spcPct val="90000"/>
              </a:lnSpc>
              <a:spcBef>
                <a:spcPts val="533"/>
              </a:spcBef>
              <a:buClr>
                <a:schemeClr val="dk2"/>
              </a:buClr>
              <a:buSzPct val="100000"/>
              <a:buFont typeface="Arial"/>
              <a:buChar char="•"/>
              <a:defRPr sz="1900" b="0" i="0" u="none" strike="noStrike" cap="none">
                <a:solidFill>
                  <a:schemeClr val="dk1"/>
                </a:solidFill>
                <a:latin typeface="Calibri"/>
                <a:ea typeface="Calibri"/>
                <a:cs typeface="Calibri"/>
                <a:sym typeface="Calibri"/>
              </a:defRPr>
            </a:lvl5pPr>
            <a:lvl6pPr marL="2522816" marR="0" lvl="5"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2979968" marR="0" lvl="6"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37123" marR="0" lvl="7"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894277" marR="0" lvl="8"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85" name="Shape 885"/>
          <p:cNvSpPr txBox="1"/>
          <p:nvPr/>
        </p:nvSpPr>
        <p:spPr>
          <a:xfrm>
            <a:off x="12700" y="7150100"/>
            <a:ext cx="184800" cy="369200"/>
          </a:xfrm>
          <a:prstGeom prst="rect">
            <a:avLst/>
          </a:prstGeom>
          <a:noFill/>
          <a:ln>
            <a:noFill/>
          </a:ln>
        </p:spPr>
        <p:txBody>
          <a:bodyPr lIns="91424" tIns="45698" rIns="91424" bIns="45698" anchor="t" anchorCtr="0">
            <a:noAutofit/>
          </a:bodyPr>
          <a:lstStyle/>
          <a:p>
            <a:pPr defTabSz="914332"/>
            <a:endParaRPr sz="1900" kern="0" dirty="0">
              <a:solidFill>
                <a:srgbClr val="1D2A38"/>
              </a:solidFill>
              <a:latin typeface="Calibri"/>
              <a:ea typeface="Calibri"/>
              <a:cs typeface="Calibri"/>
              <a:sym typeface="Calibri"/>
            </a:endParaRPr>
          </a:p>
        </p:txBody>
      </p:sp>
      <p:sp>
        <p:nvSpPr>
          <p:cNvPr id="886" name="Shape 886"/>
          <p:cNvSpPr txBox="1">
            <a:spLocks noGrp="1"/>
          </p:cNvSpPr>
          <p:nvPr>
            <p:ph type="title"/>
          </p:nvPr>
        </p:nvSpPr>
        <p:spPr>
          <a:xfrm>
            <a:off x="838200" y="237505"/>
            <a:ext cx="10515600" cy="665200"/>
          </a:xfrm>
          <a:prstGeom prst="rect">
            <a:avLst/>
          </a:prstGeom>
          <a:noFill/>
          <a:ln>
            <a:noFill/>
          </a:ln>
        </p:spPr>
        <p:txBody>
          <a:bodyPr lIns="91424" tIns="91424" rIns="91424" bIns="91424" anchor="t" anchorCtr="0"/>
          <a:lstStyle>
            <a:lvl1pPr marL="0" marR="0" lvl="0" indent="0" algn="l" rtl="0">
              <a:lnSpc>
                <a:spcPct val="90000"/>
              </a:lnSpc>
              <a:spcBef>
                <a:spcPts val="0"/>
              </a:spcBef>
              <a:buClr>
                <a:schemeClr val="accent3"/>
              </a:buClr>
              <a:buSzPct val="40740"/>
              <a:buFont typeface="Calibri"/>
              <a:buNone/>
              <a:defRPr sz="3600" b="0" i="0" u="none" strike="noStrike" cap="none">
                <a:solidFill>
                  <a:schemeClr val="accent3"/>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87" name="Shape 887"/>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
        <p:nvSpPr>
          <p:cNvPr id="889" name="Shape 889"/>
          <p:cNvSpPr/>
          <p:nvPr/>
        </p:nvSpPr>
        <p:spPr>
          <a:xfrm>
            <a:off x="1501099" y="6459400"/>
            <a:ext cx="2210000"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2016 8x8 - Confidential &amp; Proprietary</a:t>
            </a:r>
          </a:p>
        </p:txBody>
      </p:sp>
      <p:pic>
        <p:nvPicPr>
          <p:cNvPr id="890" name="Shape 890"/>
          <p:cNvPicPr preferRelativeResize="0"/>
          <p:nvPr/>
        </p:nvPicPr>
        <p:blipFill rotWithShape="1">
          <a:blip r:embed="rId2">
            <a:alphaModFix amt="46000"/>
          </a:blip>
          <a:srcRect r="1263" b="-4079"/>
          <a:stretch/>
        </p:blipFill>
        <p:spPr>
          <a:xfrm>
            <a:off x="7670071" y="6551549"/>
            <a:ext cx="3293200" cy="96800"/>
          </a:xfrm>
          <a:prstGeom prst="rect">
            <a:avLst/>
          </a:prstGeom>
          <a:noFill/>
          <a:ln>
            <a:noFill/>
          </a:ln>
        </p:spPr>
      </p:pic>
      <p:pic>
        <p:nvPicPr>
          <p:cNvPr id="10" name="Picture 9"/>
          <p:cNvPicPr>
            <a:picLocks noChangeAspect="1"/>
          </p:cNvPicPr>
          <p:nvPr userDrawn="1"/>
        </p:nvPicPr>
        <p:blipFill>
          <a:blip r:embed="rId3"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Tree>
    <p:extLst>
      <p:ext uri="{BB962C8B-B14F-4D97-AF65-F5344CB8AC3E}">
        <p14:creationId xmlns:p14="http://schemas.microsoft.com/office/powerpoint/2010/main" val="603172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and Graphic/Diagram/Video">
    <p:spTree>
      <p:nvGrpSpPr>
        <p:cNvPr id="1" name="Shape 891"/>
        <p:cNvGrpSpPr/>
        <p:nvPr/>
      </p:nvGrpSpPr>
      <p:grpSpPr>
        <a:xfrm>
          <a:off x="0" y="0"/>
          <a:ext cx="0" cy="0"/>
          <a:chOff x="0" y="0"/>
          <a:chExt cx="0" cy="0"/>
        </a:xfrm>
      </p:grpSpPr>
      <p:sp>
        <p:nvSpPr>
          <p:cNvPr id="892" name="Shape 892"/>
          <p:cNvSpPr/>
          <p:nvPr/>
        </p:nvSpPr>
        <p:spPr>
          <a:xfrm>
            <a:off x="0" y="902524"/>
            <a:ext cx="12192000" cy="5289600"/>
          </a:xfrm>
          <a:prstGeom prst="rect">
            <a:avLst/>
          </a:prstGeom>
          <a:solidFill>
            <a:srgbClr val="EBF2F2"/>
          </a:solidFill>
          <a:ln>
            <a:noFill/>
          </a:ln>
        </p:spPr>
        <p:txBody>
          <a:bodyPr lIns="91424" tIns="45698" rIns="91424" bIns="45698" anchor="ctr" anchorCtr="0">
            <a:noAutofit/>
          </a:bodyPr>
          <a:lstStyle/>
          <a:p>
            <a:pPr algn="ctr" defTabSz="914332">
              <a:buSzPct val="25000"/>
            </a:pPr>
            <a:r>
              <a:rPr lang="en-US" sz="1900" kern="0" dirty="0">
                <a:solidFill>
                  <a:srgbClr val="FFFFFF"/>
                </a:solidFill>
                <a:latin typeface="Calibri"/>
                <a:ea typeface="Calibri"/>
                <a:cs typeface="Calibri"/>
                <a:sym typeface="Calibri"/>
              </a:rPr>
              <a:t> </a:t>
            </a:r>
          </a:p>
        </p:txBody>
      </p:sp>
      <p:sp>
        <p:nvSpPr>
          <p:cNvPr id="893" name="Shape 893"/>
          <p:cNvSpPr txBox="1">
            <a:spLocks noGrp="1"/>
          </p:cNvSpPr>
          <p:nvPr>
            <p:ph type="title"/>
          </p:nvPr>
        </p:nvSpPr>
        <p:spPr>
          <a:xfrm>
            <a:off x="838200" y="365130"/>
            <a:ext cx="10515600" cy="490799"/>
          </a:xfrm>
          <a:prstGeom prst="rect">
            <a:avLst/>
          </a:prstGeom>
          <a:noFill/>
          <a:ln>
            <a:noFill/>
          </a:ln>
        </p:spPr>
        <p:txBody>
          <a:bodyPr lIns="91424" tIns="91424" rIns="91424" bIns="91424" anchor="t" anchorCtr="0"/>
          <a:lstStyle>
            <a:lvl1pPr marL="0" marR="0" lvl="0" indent="0" algn="l" rtl="0">
              <a:lnSpc>
                <a:spcPct val="90000"/>
              </a:lnSpc>
              <a:spcBef>
                <a:spcPts val="0"/>
              </a:spcBef>
              <a:buClr>
                <a:schemeClr val="accent3"/>
              </a:buClr>
              <a:buSzPct val="40740"/>
              <a:buFont typeface="Calibri"/>
              <a:buNone/>
              <a:defRPr sz="3600" b="0" i="0" u="none" strike="noStrike" cap="none">
                <a:solidFill>
                  <a:schemeClr val="accent3"/>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894" name="Shape 894"/>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
        <p:nvSpPr>
          <p:cNvPr id="896" name="Shape 896"/>
          <p:cNvSpPr/>
          <p:nvPr/>
        </p:nvSpPr>
        <p:spPr>
          <a:xfrm>
            <a:off x="1501097" y="6459400"/>
            <a:ext cx="2244000"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2016 8x8 - Confidential &amp; Proprietary</a:t>
            </a:r>
          </a:p>
        </p:txBody>
      </p:sp>
      <p:pic>
        <p:nvPicPr>
          <p:cNvPr id="897" name="Shape 897"/>
          <p:cNvPicPr preferRelativeResize="0"/>
          <p:nvPr/>
        </p:nvPicPr>
        <p:blipFill rotWithShape="1">
          <a:blip r:embed="rId2">
            <a:alphaModFix amt="46000"/>
          </a:blip>
          <a:srcRect r="1263" b="-4079"/>
          <a:stretch/>
        </p:blipFill>
        <p:spPr>
          <a:xfrm>
            <a:off x="7670071" y="6551549"/>
            <a:ext cx="3293200" cy="96800"/>
          </a:xfrm>
          <a:prstGeom prst="rect">
            <a:avLst/>
          </a:prstGeom>
          <a:noFill/>
          <a:ln>
            <a:noFill/>
          </a:ln>
        </p:spPr>
      </p:pic>
      <p:pic>
        <p:nvPicPr>
          <p:cNvPr id="8" name="Picture 7"/>
          <p:cNvPicPr>
            <a:picLocks noChangeAspect="1"/>
          </p:cNvPicPr>
          <p:nvPr userDrawn="1"/>
        </p:nvPicPr>
        <p:blipFill>
          <a:blip r:embed="rId3"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Tree>
    <p:extLst>
      <p:ext uri="{BB962C8B-B14F-4D97-AF65-F5344CB8AC3E}">
        <p14:creationId xmlns:p14="http://schemas.microsoft.com/office/powerpoint/2010/main" val="3812601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Title and Graphic/Diagram/Video">
    <p:spTree>
      <p:nvGrpSpPr>
        <p:cNvPr id="1" name="Shape 898"/>
        <p:cNvGrpSpPr/>
        <p:nvPr/>
      </p:nvGrpSpPr>
      <p:grpSpPr>
        <a:xfrm>
          <a:off x="0" y="0"/>
          <a:ext cx="0" cy="0"/>
          <a:chOff x="0" y="0"/>
          <a:chExt cx="0" cy="0"/>
        </a:xfrm>
      </p:grpSpPr>
      <p:sp>
        <p:nvSpPr>
          <p:cNvPr id="899" name="Shape 899"/>
          <p:cNvSpPr/>
          <p:nvPr/>
        </p:nvSpPr>
        <p:spPr>
          <a:xfrm>
            <a:off x="0" y="926275"/>
            <a:ext cx="12192000" cy="5266000"/>
          </a:xfrm>
          <a:prstGeom prst="rect">
            <a:avLst/>
          </a:prstGeom>
          <a:solidFill>
            <a:srgbClr val="EBF2F2"/>
          </a:solidFill>
          <a:ln>
            <a:noFill/>
          </a:ln>
        </p:spPr>
        <p:txBody>
          <a:bodyPr lIns="91424" tIns="45698" rIns="91424" bIns="45698" anchor="ctr" anchorCtr="0">
            <a:noAutofit/>
          </a:bodyPr>
          <a:lstStyle/>
          <a:p>
            <a:pPr algn="ctr" defTabSz="914332">
              <a:buSzPct val="25000"/>
            </a:pPr>
            <a:r>
              <a:rPr lang="en-US" sz="1900" kern="0" dirty="0">
                <a:solidFill>
                  <a:srgbClr val="FFFFFF"/>
                </a:solidFill>
                <a:latin typeface="Calibri"/>
                <a:ea typeface="Calibri"/>
                <a:cs typeface="Calibri"/>
                <a:sym typeface="Calibri"/>
              </a:rPr>
              <a:t> </a:t>
            </a:r>
          </a:p>
        </p:txBody>
      </p:sp>
      <p:sp>
        <p:nvSpPr>
          <p:cNvPr id="900" name="Shape 900"/>
          <p:cNvSpPr txBox="1">
            <a:spLocks noGrp="1"/>
          </p:cNvSpPr>
          <p:nvPr>
            <p:ph type="title"/>
          </p:nvPr>
        </p:nvSpPr>
        <p:spPr>
          <a:xfrm>
            <a:off x="838200" y="365130"/>
            <a:ext cx="10515600" cy="490799"/>
          </a:xfrm>
          <a:prstGeom prst="rect">
            <a:avLst/>
          </a:prstGeom>
          <a:noFill/>
          <a:ln>
            <a:noFill/>
          </a:ln>
        </p:spPr>
        <p:txBody>
          <a:bodyPr lIns="91424" tIns="91424" rIns="91424" bIns="91424" anchor="t" anchorCtr="0"/>
          <a:lstStyle>
            <a:lvl1pPr marL="0" marR="0" lvl="0" indent="0" algn="l" rtl="0">
              <a:lnSpc>
                <a:spcPct val="90000"/>
              </a:lnSpc>
              <a:spcBef>
                <a:spcPts val="0"/>
              </a:spcBef>
              <a:buClr>
                <a:schemeClr val="accent3"/>
              </a:buClr>
              <a:buSzPct val="40740"/>
              <a:buFont typeface="Calibri"/>
              <a:buNone/>
              <a:defRPr sz="3600" b="0" i="0" u="none" strike="noStrike" cap="none">
                <a:solidFill>
                  <a:schemeClr val="accent3"/>
                </a:solidFill>
                <a:latin typeface="Calibri"/>
                <a:ea typeface="Calibri"/>
                <a:cs typeface="Calibri"/>
                <a:sym typeface="Calibri"/>
              </a:defRPr>
            </a:lvl1pPr>
            <a:lvl2pPr lvl="1" indent="0" rtl="0">
              <a:spcBef>
                <a:spcPts val="0"/>
              </a:spcBef>
              <a:buSzPct val="78571"/>
              <a:buNone/>
              <a:defRPr sz="1900"/>
            </a:lvl2pPr>
            <a:lvl3pPr lvl="2" indent="0" rtl="0">
              <a:spcBef>
                <a:spcPts val="0"/>
              </a:spcBef>
              <a:buSzPct val="78571"/>
              <a:buNone/>
              <a:defRPr sz="1900"/>
            </a:lvl3pPr>
            <a:lvl4pPr lvl="3" indent="0" rtl="0">
              <a:spcBef>
                <a:spcPts val="0"/>
              </a:spcBef>
              <a:buSzPct val="78571"/>
              <a:buNone/>
              <a:defRPr sz="1900"/>
            </a:lvl4pPr>
            <a:lvl5pPr lvl="4" indent="0" rtl="0">
              <a:spcBef>
                <a:spcPts val="0"/>
              </a:spcBef>
              <a:buSzPct val="78571"/>
              <a:buNone/>
              <a:defRPr sz="1900"/>
            </a:lvl5pPr>
            <a:lvl6pPr lvl="5" indent="0" rtl="0">
              <a:spcBef>
                <a:spcPts val="0"/>
              </a:spcBef>
              <a:buSzPct val="78571"/>
              <a:buNone/>
              <a:defRPr sz="1900"/>
            </a:lvl6pPr>
            <a:lvl7pPr lvl="6" indent="0" rtl="0">
              <a:spcBef>
                <a:spcPts val="0"/>
              </a:spcBef>
              <a:buSzPct val="78571"/>
              <a:buNone/>
              <a:defRPr sz="1900"/>
            </a:lvl7pPr>
            <a:lvl8pPr lvl="7" indent="0" rtl="0">
              <a:spcBef>
                <a:spcPts val="0"/>
              </a:spcBef>
              <a:buSzPct val="78571"/>
              <a:buNone/>
              <a:defRPr sz="1900"/>
            </a:lvl8pPr>
            <a:lvl9pPr lvl="8" indent="0" rtl="0">
              <a:spcBef>
                <a:spcPts val="0"/>
              </a:spcBef>
              <a:buSzPct val="78571"/>
              <a:buNone/>
              <a:defRPr sz="1900"/>
            </a:lvl9pPr>
          </a:lstStyle>
          <a:p>
            <a:endParaRPr/>
          </a:p>
        </p:txBody>
      </p:sp>
      <p:sp>
        <p:nvSpPr>
          <p:cNvPr id="901" name="Shape 901"/>
          <p:cNvSpPr/>
          <p:nvPr/>
        </p:nvSpPr>
        <p:spPr>
          <a:xfrm>
            <a:off x="0" y="5058887"/>
            <a:ext cx="12192000" cy="1137200"/>
          </a:xfrm>
          <a:prstGeom prst="rect">
            <a:avLst/>
          </a:prstGeom>
          <a:solidFill>
            <a:srgbClr val="CEDFDF"/>
          </a:solidFill>
          <a:ln>
            <a:noFill/>
          </a:ln>
        </p:spPr>
        <p:txBody>
          <a:bodyPr lIns="91424" tIns="45698" rIns="91424" bIns="45698" anchor="ctr" anchorCtr="0">
            <a:noAutofit/>
          </a:bodyPr>
          <a:lstStyle/>
          <a:p>
            <a:pPr algn="ctr" defTabSz="914332"/>
            <a:endParaRPr sz="1900" kern="0" dirty="0">
              <a:solidFill>
                <a:srgbClr val="FFFFFF"/>
              </a:solidFill>
              <a:latin typeface="Calibri"/>
              <a:ea typeface="Calibri"/>
              <a:cs typeface="Calibri"/>
              <a:sym typeface="Calibri"/>
            </a:endParaRPr>
          </a:p>
        </p:txBody>
      </p:sp>
      <p:sp>
        <p:nvSpPr>
          <p:cNvPr id="902" name="Shape 902"/>
          <p:cNvSpPr txBox="1">
            <a:spLocks noGrp="1"/>
          </p:cNvSpPr>
          <p:nvPr>
            <p:ph type="body" idx="1"/>
          </p:nvPr>
        </p:nvSpPr>
        <p:spPr>
          <a:xfrm>
            <a:off x="838200" y="5240851"/>
            <a:ext cx="10515600" cy="815600"/>
          </a:xfrm>
          <a:prstGeom prst="rect">
            <a:avLst/>
          </a:prstGeom>
          <a:noFill/>
          <a:ln>
            <a:noFill/>
          </a:ln>
        </p:spPr>
        <p:txBody>
          <a:bodyPr lIns="91424" tIns="91424" rIns="91424" bIns="91424" anchor="ctr" anchorCtr="0"/>
          <a:lstStyle>
            <a:lvl1pPr marL="0" marR="0" lvl="0" indent="0" algn="l" rtl="0">
              <a:lnSpc>
                <a:spcPct val="90000"/>
              </a:lnSpc>
              <a:spcBef>
                <a:spcPts val="1067"/>
              </a:spcBef>
              <a:buClr>
                <a:schemeClr val="accent4"/>
              </a:buClr>
              <a:buFont typeface="Arial"/>
              <a:buNone/>
              <a:defRPr sz="2400" b="0" i="0" u="none" strike="noStrike" cap="none">
                <a:solidFill>
                  <a:schemeClr val="dk1"/>
                </a:solidFill>
                <a:latin typeface="Calibri"/>
                <a:ea typeface="Calibri"/>
                <a:cs typeface="Calibri"/>
                <a:sym typeface="Calibri"/>
              </a:defRPr>
            </a:lvl1pPr>
            <a:lvl2pPr marL="694197" marR="0" lvl="1" indent="-84659" algn="l" rtl="0">
              <a:lnSpc>
                <a:spcPct val="90000"/>
              </a:lnSpc>
              <a:spcBef>
                <a:spcPts val="533"/>
              </a:spcBef>
              <a:buClr>
                <a:schemeClr val="accent1"/>
              </a:buClr>
              <a:buSzPct val="100000"/>
              <a:buFont typeface="Arial"/>
              <a:buChar char="•"/>
              <a:defRPr sz="2300" b="0" i="0" u="none" strike="noStrike" cap="none">
                <a:solidFill>
                  <a:schemeClr val="dk1"/>
                </a:solidFill>
                <a:latin typeface="Calibri"/>
                <a:ea typeface="Calibri"/>
                <a:cs typeface="Calibri"/>
                <a:sym typeface="Calibri"/>
              </a:defRPr>
            </a:lvl2pPr>
            <a:lvl3pPr marL="1151354" marR="0" lvl="2" indent="-101589" algn="l" rtl="0">
              <a:lnSpc>
                <a:spcPct val="90000"/>
              </a:lnSpc>
              <a:spcBef>
                <a:spcPts val="533"/>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3pPr>
            <a:lvl4pPr marL="1608506" marR="0" lvl="3" indent="-118522" algn="l" rtl="0">
              <a:lnSpc>
                <a:spcPct val="90000"/>
              </a:lnSpc>
              <a:spcBef>
                <a:spcPts val="533"/>
              </a:spcBef>
              <a:buClr>
                <a:schemeClr val="accent3"/>
              </a:buClr>
              <a:buSzPct val="100000"/>
              <a:buFont typeface="Arial"/>
              <a:buChar char="•"/>
              <a:defRPr sz="1900" b="0" i="0" u="none" strike="noStrike" cap="none">
                <a:solidFill>
                  <a:schemeClr val="dk1"/>
                </a:solidFill>
                <a:latin typeface="Calibri"/>
                <a:ea typeface="Calibri"/>
                <a:cs typeface="Calibri"/>
                <a:sym typeface="Calibri"/>
              </a:defRPr>
            </a:lvl4pPr>
            <a:lvl5pPr marL="2065659" marR="0" lvl="4" indent="-118522" algn="l" rtl="0">
              <a:lnSpc>
                <a:spcPct val="90000"/>
              </a:lnSpc>
              <a:spcBef>
                <a:spcPts val="533"/>
              </a:spcBef>
              <a:buClr>
                <a:schemeClr val="dk2"/>
              </a:buClr>
              <a:buSzPct val="100000"/>
              <a:buFont typeface="Arial"/>
              <a:buChar char="•"/>
              <a:defRPr sz="1900" b="0" i="0" u="none" strike="noStrike" cap="none">
                <a:solidFill>
                  <a:schemeClr val="dk1"/>
                </a:solidFill>
                <a:latin typeface="Calibri"/>
                <a:ea typeface="Calibri"/>
                <a:cs typeface="Calibri"/>
                <a:sym typeface="Calibri"/>
              </a:defRPr>
            </a:lvl5pPr>
            <a:lvl6pPr marL="2522816" marR="0" lvl="5"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6pPr>
            <a:lvl7pPr marL="2979968" marR="0" lvl="6"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7pPr>
            <a:lvl8pPr marL="3437123" marR="0" lvl="7"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8pPr>
            <a:lvl9pPr marL="3894277" marR="0" lvl="8" indent="-118522" algn="l" rtl="0">
              <a:lnSpc>
                <a:spcPct val="90000"/>
              </a:lnSpc>
              <a:spcBef>
                <a:spcPts val="533"/>
              </a:spcBef>
              <a:buClr>
                <a:schemeClr val="dk1"/>
              </a:buClr>
              <a:buSzPct val="1000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03" name="Shape 903"/>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
        <p:nvSpPr>
          <p:cNvPr id="905" name="Shape 905"/>
          <p:cNvSpPr/>
          <p:nvPr/>
        </p:nvSpPr>
        <p:spPr>
          <a:xfrm>
            <a:off x="1501099" y="6459400"/>
            <a:ext cx="2184400"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2016 8x8 - Confidential &amp; Proprietary</a:t>
            </a:r>
          </a:p>
        </p:txBody>
      </p:sp>
      <p:pic>
        <p:nvPicPr>
          <p:cNvPr id="906" name="Shape 906"/>
          <p:cNvPicPr preferRelativeResize="0"/>
          <p:nvPr/>
        </p:nvPicPr>
        <p:blipFill rotWithShape="1">
          <a:blip r:embed="rId2">
            <a:alphaModFix amt="46000"/>
          </a:blip>
          <a:srcRect r="1263" b="-4079"/>
          <a:stretch/>
        </p:blipFill>
        <p:spPr>
          <a:xfrm>
            <a:off x="7670071" y="6551549"/>
            <a:ext cx="3293200" cy="96800"/>
          </a:xfrm>
          <a:prstGeom prst="rect">
            <a:avLst/>
          </a:prstGeom>
          <a:noFill/>
          <a:ln>
            <a:noFill/>
          </a:ln>
        </p:spPr>
      </p:pic>
      <p:pic>
        <p:nvPicPr>
          <p:cNvPr id="10" name="Picture 9"/>
          <p:cNvPicPr>
            <a:picLocks noChangeAspect="1"/>
          </p:cNvPicPr>
          <p:nvPr userDrawn="1"/>
        </p:nvPicPr>
        <p:blipFill>
          <a:blip r:embed="rId3"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Tree>
    <p:extLst>
      <p:ext uri="{BB962C8B-B14F-4D97-AF65-F5344CB8AC3E}">
        <p14:creationId xmlns:p14="http://schemas.microsoft.com/office/powerpoint/2010/main" val="4008812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ivider (Slate)">
    <p:spTree>
      <p:nvGrpSpPr>
        <p:cNvPr id="1" name=""/>
        <p:cNvGrpSpPr/>
        <p:nvPr/>
      </p:nvGrpSpPr>
      <p:grpSpPr>
        <a:xfrm>
          <a:off x="0" y="0"/>
          <a:ext cx="0" cy="0"/>
          <a:chOff x="0" y="0"/>
          <a:chExt cx="0" cy="0"/>
        </a:xfrm>
      </p:grpSpPr>
      <p:sp>
        <p:nvSpPr>
          <p:cNvPr id="21" name="Rectangle 20"/>
          <p:cNvSpPr/>
          <p:nvPr userDrawn="1"/>
        </p:nvSpPr>
        <p:spPr>
          <a:xfrm>
            <a:off x="0" y="596348"/>
            <a:ext cx="12192000" cy="56287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ctrTitle" hasCustomPrompt="1"/>
          </p:nvPr>
        </p:nvSpPr>
        <p:spPr>
          <a:xfrm>
            <a:off x="3006167" y="2403231"/>
            <a:ext cx="8001802" cy="1622546"/>
          </a:xfrm>
          <a:prstGeom prst="rect">
            <a:avLst/>
          </a:prstGeom>
        </p:spPr>
        <p:txBody>
          <a:bodyPr anchor="b"/>
          <a:lstStyle>
            <a:lvl1pPr algn="l">
              <a:defRPr sz="4800" baseline="0">
                <a:solidFill>
                  <a:schemeClr val="bg1"/>
                </a:solidFill>
                <a:latin typeface="+mj-lt"/>
              </a:defRPr>
            </a:lvl1pPr>
          </a:lstStyle>
          <a:p>
            <a:r>
              <a:rPr lang="en-US" dirty="0"/>
              <a:t>Divider Slide Title</a:t>
            </a:r>
          </a:p>
        </p:txBody>
      </p:sp>
      <p:sp>
        <p:nvSpPr>
          <p:cNvPr id="14" name="Subtitle 2"/>
          <p:cNvSpPr>
            <a:spLocks noGrp="1"/>
          </p:cNvSpPr>
          <p:nvPr>
            <p:ph type="subTitle" idx="1" hasCustomPrompt="1"/>
          </p:nvPr>
        </p:nvSpPr>
        <p:spPr>
          <a:xfrm>
            <a:off x="3006167" y="4117854"/>
            <a:ext cx="8001802" cy="653437"/>
          </a:xfrm>
        </p:spPr>
        <p:txBody>
          <a:bodyPr>
            <a:normAutofit/>
          </a:bodyPr>
          <a:lstStyle>
            <a:lvl1pPr marL="0" indent="0" algn="l">
              <a:buNone/>
              <a:defRPr sz="2000" b="1" i="0" baseline="0">
                <a:solidFill>
                  <a:schemeClr val="tx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goes here</a:t>
            </a:r>
          </a:p>
        </p:txBody>
      </p:sp>
      <p:sp>
        <p:nvSpPr>
          <p:cNvPr id="15" name="Rectangle 14"/>
          <p:cNvSpPr/>
          <p:nvPr userDrawn="1"/>
        </p:nvSpPr>
        <p:spPr>
          <a:xfrm>
            <a:off x="2555629" y="2403231"/>
            <a:ext cx="135690" cy="2368060"/>
          </a:xfrm>
          <a:prstGeom prst="rect">
            <a:avLst/>
          </a:prstGeom>
          <a:solidFill>
            <a:schemeClr val="accent4">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sp>
        <p:nvSpPr>
          <p:cNvPr id="16" name="Slide Number Placeholder 5"/>
          <p:cNvSpPr>
            <a:spLocks noGrp="1"/>
          </p:cNvSpPr>
          <p:nvPr>
            <p:ph type="sldNum" sz="quarter" idx="12"/>
          </p:nvPr>
        </p:nvSpPr>
        <p:spPr>
          <a:xfrm>
            <a:off x="11052784" y="6359494"/>
            <a:ext cx="393032" cy="365125"/>
          </a:xfrm>
        </p:spPr>
        <p:txBody>
          <a:bodyPr anchor="b"/>
          <a:lstStyle>
            <a:lvl1pPr>
              <a:defRPr>
                <a:solidFill>
                  <a:schemeClr val="accent4"/>
                </a:solidFill>
              </a:defRPr>
            </a:lvl1pPr>
          </a:lstStyle>
          <a:p>
            <a:fld id="{60831B01-858D-2742-A2DB-8C7D2DD77D7B}" type="slidenum">
              <a:rPr lang="en-US" smtClean="0"/>
              <a:pPr/>
              <a:t>‹#›</a:t>
            </a:fld>
            <a:endParaRPr lang="en-US" dirty="0"/>
          </a:p>
        </p:txBody>
      </p:sp>
      <p:pic>
        <p:nvPicPr>
          <p:cNvPr id="18" name="Picture 17"/>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20" name="Picture 19"/>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Tree>
    <p:extLst>
      <p:ext uri="{BB962C8B-B14F-4D97-AF65-F5344CB8AC3E}">
        <p14:creationId xmlns:p14="http://schemas.microsoft.com/office/powerpoint/2010/main" val="3576077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ide-by-side content">
    <p:spTree>
      <p:nvGrpSpPr>
        <p:cNvPr id="1" name=""/>
        <p:cNvGrpSpPr/>
        <p:nvPr/>
      </p:nvGrpSpPr>
      <p:grpSpPr>
        <a:xfrm>
          <a:off x="0" y="0"/>
          <a:ext cx="0" cy="0"/>
          <a:chOff x="0" y="0"/>
          <a:chExt cx="0" cy="0"/>
        </a:xfrm>
      </p:grpSpPr>
      <p:sp>
        <p:nvSpPr>
          <p:cNvPr id="13" name="Rectangle 12"/>
          <p:cNvSpPr/>
          <p:nvPr userDrawn="1"/>
        </p:nvSpPr>
        <p:spPr>
          <a:xfrm>
            <a:off x="0" y="1105518"/>
            <a:ext cx="12192000" cy="51195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052784" y="6359494"/>
            <a:ext cx="393032" cy="365125"/>
          </a:xfrm>
        </p:spPr>
        <p:txBody>
          <a:bodyPr anchor="b"/>
          <a:lstStyle>
            <a:lvl1pPr>
              <a:defRPr>
                <a:solidFill>
                  <a:schemeClr val="accent4"/>
                </a:solidFill>
              </a:defRPr>
            </a:lvl1pPr>
          </a:lstStyle>
          <a:p>
            <a:fld id="{60831B01-858D-2742-A2DB-8C7D2DD77D7B}" type="slidenum">
              <a:rPr lang="en-US" smtClean="0"/>
              <a:pPr/>
              <a:t>‹#›</a:t>
            </a:fld>
            <a:endParaRPr lang="en-US" dirty="0"/>
          </a:p>
        </p:txBody>
      </p:sp>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2" name="Picture 11"/>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14" name="Title 1"/>
          <p:cNvSpPr>
            <a:spLocks noGrp="1"/>
          </p:cNvSpPr>
          <p:nvPr>
            <p:ph type="title"/>
          </p:nvPr>
        </p:nvSpPr>
        <p:spPr>
          <a:xfrm>
            <a:off x="838200" y="365126"/>
            <a:ext cx="10515600" cy="605970"/>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3" name="Content Placeholder 2"/>
          <p:cNvSpPr>
            <a:spLocks noGrp="1"/>
          </p:cNvSpPr>
          <p:nvPr>
            <p:ph sz="quarter" idx="13"/>
          </p:nvPr>
        </p:nvSpPr>
        <p:spPr>
          <a:xfrm>
            <a:off x="838200" y="2314574"/>
            <a:ext cx="5105400" cy="3629575"/>
          </a:xfrm>
        </p:spPr>
        <p:txBody>
          <a:bodyPr>
            <a:normAutofit/>
          </a:bodyPr>
          <a:lstStyle>
            <a:lvl1pPr>
              <a:defRPr sz="1800"/>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quarter" idx="14"/>
          </p:nvPr>
        </p:nvSpPr>
        <p:spPr>
          <a:xfrm>
            <a:off x="6253163" y="2314574"/>
            <a:ext cx="5105400" cy="3629575"/>
          </a:xfrm>
        </p:spPr>
        <p:txBody>
          <a:bodyPr>
            <a:normAutofit/>
          </a:bodyPr>
          <a:lstStyle>
            <a:lvl1pPr>
              <a:defRPr sz="1800"/>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5"/>
          </p:nvPr>
        </p:nvSpPr>
        <p:spPr>
          <a:xfrm>
            <a:off x="838200" y="1323975"/>
            <a:ext cx="5105400" cy="369332"/>
          </a:xfrm>
        </p:spPr>
        <p:txBody>
          <a:bodyPr wrap="square">
            <a:spAutoFit/>
          </a:bodyPr>
          <a:lstStyle>
            <a:lvl1pPr marL="0" indent="0">
              <a:spcBef>
                <a:spcPts val="0"/>
              </a:spcBef>
              <a:buNone/>
              <a:defRPr sz="2000">
                <a:solidFill>
                  <a:schemeClr val="accent4"/>
                </a:solidFill>
              </a:defRPr>
            </a:lvl1pPr>
          </a:lstStyle>
          <a:p>
            <a:pPr lvl="0"/>
            <a:r>
              <a:rPr lang="en-US" dirty="0"/>
              <a:t>Edit Master text styles</a:t>
            </a:r>
          </a:p>
        </p:txBody>
      </p:sp>
      <p:sp>
        <p:nvSpPr>
          <p:cNvPr id="17" name="Text Placeholder 4"/>
          <p:cNvSpPr>
            <a:spLocks noGrp="1"/>
          </p:cNvSpPr>
          <p:nvPr>
            <p:ph type="body" sz="quarter" idx="16"/>
          </p:nvPr>
        </p:nvSpPr>
        <p:spPr>
          <a:xfrm>
            <a:off x="6253163" y="1323975"/>
            <a:ext cx="5105400" cy="369332"/>
          </a:xfrm>
        </p:spPr>
        <p:txBody>
          <a:bodyPr wrap="square">
            <a:spAutoFit/>
          </a:bodyPr>
          <a:lstStyle>
            <a:lvl1pPr marL="0" indent="0">
              <a:spcBef>
                <a:spcPts val="0"/>
              </a:spcBef>
              <a:buNone/>
              <a:defRPr sz="2000">
                <a:solidFill>
                  <a:schemeClr val="accent4"/>
                </a:solidFill>
              </a:defRPr>
            </a:lvl1pPr>
          </a:lstStyle>
          <a:p>
            <a:pPr lvl="0"/>
            <a:r>
              <a:rPr lang="en-US" dirty="0"/>
              <a:t>Edit Master text styles</a:t>
            </a:r>
          </a:p>
        </p:txBody>
      </p:sp>
    </p:spTree>
    <p:extLst>
      <p:ext uri="{BB962C8B-B14F-4D97-AF65-F5344CB8AC3E}">
        <p14:creationId xmlns:p14="http://schemas.microsoft.com/office/powerpoint/2010/main" val="1373405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and Callout (Light Gray)">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a:xfrm>
            <a:off x="11052784" y="6359494"/>
            <a:ext cx="393032" cy="365125"/>
          </a:xfrm>
        </p:spPr>
        <p:txBody>
          <a:bodyPr anchor="b"/>
          <a:lstStyle>
            <a:lvl1pPr>
              <a:defRPr>
                <a:solidFill>
                  <a:schemeClr val="accent4"/>
                </a:solidFill>
              </a:defRPr>
            </a:lvl1pPr>
          </a:lstStyle>
          <a:p>
            <a:fld id="{60831B01-858D-2742-A2DB-8C7D2DD77D7B}" type="slidenum">
              <a:rPr lang="en-US" smtClean="0"/>
              <a:pPr/>
              <a:t>‹#›</a:t>
            </a:fld>
            <a:endParaRPr lang="en-US" dirty="0"/>
          </a:p>
        </p:txBody>
      </p:sp>
      <p:pic>
        <p:nvPicPr>
          <p:cNvPr id="16" name="Picture 15"/>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8" name="Picture 17"/>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10" name="Rectangle 9"/>
          <p:cNvSpPr/>
          <p:nvPr userDrawn="1"/>
        </p:nvSpPr>
        <p:spPr>
          <a:xfrm>
            <a:off x="0" y="1105518"/>
            <a:ext cx="12192000" cy="51195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5114925"/>
            <a:ext cx="12192000" cy="11061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3"/>
          </p:nvPr>
        </p:nvSpPr>
        <p:spPr>
          <a:xfrm>
            <a:off x="838200" y="5329237"/>
            <a:ext cx="10515600" cy="757237"/>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0" name="Title 1"/>
          <p:cNvSpPr>
            <a:spLocks noGrp="1"/>
          </p:cNvSpPr>
          <p:nvPr>
            <p:ph type="title"/>
          </p:nvPr>
        </p:nvSpPr>
        <p:spPr>
          <a:xfrm>
            <a:off x="838200" y="365126"/>
            <a:ext cx="10515600" cy="605970"/>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11" name="Content Placeholder 2"/>
          <p:cNvSpPr>
            <a:spLocks noGrp="1"/>
          </p:cNvSpPr>
          <p:nvPr>
            <p:ph sz="quarter" idx="14"/>
          </p:nvPr>
        </p:nvSpPr>
        <p:spPr>
          <a:xfrm>
            <a:off x="838200" y="1985963"/>
            <a:ext cx="5105400" cy="2994374"/>
          </a:xfrm>
        </p:spPr>
        <p:txBody>
          <a:bodyPr>
            <a:normAutofit/>
          </a:bodyPr>
          <a:lstStyle>
            <a:lvl1pPr>
              <a:defRPr sz="1800"/>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sz="quarter" idx="15"/>
          </p:nvPr>
        </p:nvSpPr>
        <p:spPr>
          <a:xfrm>
            <a:off x="6253163" y="1985963"/>
            <a:ext cx="5105400" cy="2994374"/>
          </a:xfrm>
        </p:spPr>
        <p:txBody>
          <a:bodyPr>
            <a:normAutofit/>
          </a:bodyPr>
          <a:lstStyle>
            <a:lvl1pPr>
              <a:defRPr sz="1800"/>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6"/>
          </p:nvPr>
        </p:nvSpPr>
        <p:spPr>
          <a:xfrm>
            <a:off x="838200" y="1323975"/>
            <a:ext cx="5105400" cy="369332"/>
          </a:xfrm>
        </p:spPr>
        <p:txBody>
          <a:bodyPr wrap="square">
            <a:spAutoFit/>
          </a:bodyPr>
          <a:lstStyle>
            <a:lvl1pPr marL="0" indent="0">
              <a:spcBef>
                <a:spcPts val="0"/>
              </a:spcBef>
              <a:buNone/>
              <a:defRPr sz="2000">
                <a:solidFill>
                  <a:schemeClr val="accent4"/>
                </a:solidFill>
              </a:defRPr>
            </a:lvl1pPr>
          </a:lstStyle>
          <a:p>
            <a:pPr lvl="0"/>
            <a:r>
              <a:rPr lang="en-US" dirty="0"/>
              <a:t>Edit Master text styles</a:t>
            </a:r>
          </a:p>
        </p:txBody>
      </p:sp>
      <p:sp>
        <p:nvSpPr>
          <p:cNvPr id="19" name="Text Placeholder 4"/>
          <p:cNvSpPr>
            <a:spLocks noGrp="1"/>
          </p:cNvSpPr>
          <p:nvPr>
            <p:ph type="body" sz="quarter" idx="17"/>
          </p:nvPr>
        </p:nvSpPr>
        <p:spPr>
          <a:xfrm>
            <a:off x="6253163" y="1323975"/>
            <a:ext cx="5105400" cy="369332"/>
          </a:xfrm>
        </p:spPr>
        <p:txBody>
          <a:bodyPr wrap="square">
            <a:spAutoFit/>
          </a:bodyPr>
          <a:lstStyle>
            <a:lvl1pPr marL="0" indent="0">
              <a:spcBef>
                <a:spcPts val="0"/>
              </a:spcBef>
              <a:buNone/>
              <a:defRPr sz="2000">
                <a:solidFill>
                  <a:schemeClr val="accent4"/>
                </a:solidFill>
              </a:defRPr>
            </a:lvl1pPr>
          </a:lstStyle>
          <a:p>
            <a:pPr lvl="0"/>
            <a:r>
              <a:rPr lang="en-US" dirty="0"/>
              <a:t>Edit Master text styles</a:t>
            </a:r>
          </a:p>
        </p:txBody>
      </p:sp>
    </p:spTree>
    <p:extLst>
      <p:ext uri="{BB962C8B-B14F-4D97-AF65-F5344CB8AC3E}">
        <p14:creationId xmlns:p14="http://schemas.microsoft.com/office/powerpoint/2010/main" val="1188923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
        <p:nvSpPr>
          <p:cNvPr id="7" name="Title 1"/>
          <p:cNvSpPr>
            <a:spLocks noGrp="1"/>
          </p:cNvSpPr>
          <p:nvPr>
            <p:ph type="title"/>
          </p:nvPr>
        </p:nvSpPr>
        <p:spPr>
          <a:xfrm>
            <a:off x="838200" y="0"/>
            <a:ext cx="10515600" cy="1009650"/>
          </a:xfrm>
          <a:prstGeom prst="rect">
            <a:avLst/>
          </a:prstGeo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04247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3401"/>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3" name="Content Placeholder 2"/>
          <p:cNvSpPr>
            <a:spLocks noGrp="1"/>
          </p:cNvSpPr>
          <p:nvPr>
            <p:ph idx="1"/>
          </p:nvPr>
        </p:nvSpPr>
        <p:spPr>
          <a:xfrm>
            <a:off x="838200" y="1251284"/>
            <a:ext cx="10515600" cy="4925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838200" y="6269078"/>
            <a:ext cx="105156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
        <p:nvSpPr>
          <p:cNvPr id="8"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857251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3401"/>
          </a:xfrm>
          <a:prstGeom prst="rect">
            <a:avLst/>
          </a:prstGeom>
        </p:spPr>
        <p:txBody>
          <a:bodyPr anchor="b"/>
          <a:lstStyle>
            <a:lvl1pPr>
              <a:defRPr sz="3600">
                <a:solidFill>
                  <a:schemeClr val="accent4"/>
                </a:solidFill>
              </a:defRPr>
            </a:lvl1pPr>
          </a:lstStyle>
          <a:p>
            <a:r>
              <a:rPr lang="en-US" dirty="0"/>
              <a:t>Click to edit Master title style</a:t>
            </a:r>
          </a:p>
        </p:txBody>
      </p:sp>
      <p:cxnSp>
        <p:nvCxnSpPr>
          <p:cNvPr id="9" name="Straight Connector 8"/>
          <p:cNvCxnSpPr/>
          <p:nvPr userDrawn="1"/>
        </p:nvCxnSpPr>
        <p:spPr>
          <a:xfrm>
            <a:off x="838200" y="6269078"/>
            <a:ext cx="105156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2" name="Picture 11"/>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7"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359604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Light Gray)">
    <p:spTree>
      <p:nvGrpSpPr>
        <p:cNvPr id="1" name=""/>
        <p:cNvGrpSpPr/>
        <p:nvPr/>
      </p:nvGrpSpPr>
      <p:grpSpPr>
        <a:xfrm>
          <a:off x="0" y="0"/>
          <a:ext cx="0" cy="0"/>
          <a:chOff x="0" y="0"/>
          <a:chExt cx="0" cy="0"/>
        </a:xfrm>
      </p:grpSpPr>
      <p:sp>
        <p:nvSpPr>
          <p:cNvPr id="13" name="Rectangle 12"/>
          <p:cNvSpPr/>
          <p:nvPr userDrawn="1"/>
        </p:nvSpPr>
        <p:spPr>
          <a:xfrm>
            <a:off x="0" y="1119787"/>
            <a:ext cx="12192000" cy="51725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2" name="Picture 11"/>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14" name="Title 1"/>
          <p:cNvSpPr>
            <a:spLocks noGrp="1"/>
          </p:cNvSpPr>
          <p:nvPr>
            <p:ph type="title"/>
          </p:nvPr>
        </p:nvSpPr>
        <p:spPr>
          <a:xfrm>
            <a:off x="838200" y="365126"/>
            <a:ext cx="10515600" cy="605970"/>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7"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38503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by-side content">
    <p:spTree>
      <p:nvGrpSpPr>
        <p:cNvPr id="1" name=""/>
        <p:cNvGrpSpPr/>
        <p:nvPr/>
      </p:nvGrpSpPr>
      <p:grpSpPr>
        <a:xfrm>
          <a:off x="0" y="0"/>
          <a:ext cx="0" cy="0"/>
          <a:chOff x="0" y="0"/>
          <a:chExt cx="0" cy="0"/>
        </a:xfrm>
      </p:grpSpPr>
      <p:sp>
        <p:nvSpPr>
          <p:cNvPr id="13" name="Rectangle 12"/>
          <p:cNvSpPr/>
          <p:nvPr userDrawn="1"/>
        </p:nvSpPr>
        <p:spPr>
          <a:xfrm>
            <a:off x="0" y="1119787"/>
            <a:ext cx="12192000" cy="51725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2" name="Picture 11"/>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14" name="Title 1"/>
          <p:cNvSpPr>
            <a:spLocks noGrp="1"/>
          </p:cNvSpPr>
          <p:nvPr>
            <p:ph type="title"/>
          </p:nvPr>
        </p:nvSpPr>
        <p:spPr>
          <a:xfrm>
            <a:off x="838200" y="365126"/>
            <a:ext cx="10515600" cy="605970"/>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3" name="Content Placeholder 2"/>
          <p:cNvSpPr>
            <a:spLocks noGrp="1"/>
          </p:cNvSpPr>
          <p:nvPr>
            <p:ph sz="quarter" idx="13"/>
          </p:nvPr>
        </p:nvSpPr>
        <p:spPr>
          <a:xfrm>
            <a:off x="838200" y="2314574"/>
            <a:ext cx="5105400" cy="3629575"/>
          </a:xfrm>
        </p:spPr>
        <p:txBody>
          <a:bodyPr>
            <a:normAutofit/>
          </a:bodyPr>
          <a:lstStyle>
            <a:lvl1pPr>
              <a:defRPr sz="1800"/>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quarter" idx="14"/>
          </p:nvPr>
        </p:nvSpPr>
        <p:spPr>
          <a:xfrm>
            <a:off x="6253163" y="2314574"/>
            <a:ext cx="5105400" cy="3629575"/>
          </a:xfrm>
        </p:spPr>
        <p:txBody>
          <a:bodyPr>
            <a:normAutofit/>
          </a:bodyPr>
          <a:lstStyle>
            <a:lvl1pPr>
              <a:defRPr sz="1800"/>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5"/>
          </p:nvPr>
        </p:nvSpPr>
        <p:spPr>
          <a:xfrm>
            <a:off x="838200" y="1323975"/>
            <a:ext cx="5105400" cy="369332"/>
          </a:xfrm>
        </p:spPr>
        <p:txBody>
          <a:bodyPr wrap="square">
            <a:spAutoFit/>
          </a:bodyPr>
          <a:lstStyle>
            <a:lvl1pPr marL="0" indent="0">
              <a:spcBef>
                <a:spcPts val="0"/>
              </a:spcBef>
              <a:buNone/>
              <a:defRPr sz="2000">
                <a:solidFill>
                  <a:schemeClr val="accent4"/>
                </a:solidFill>
              </a:defRPr>
            </a:lvl1pPr>
          </a:lstStyle>
          <a:p>
            <a:pPr lvl="0"/>
            <a:r>
              <a:rPr lang="en-US" dirty="0"/>
              <a:t>Edit Master text styles</a:t>
            </a:r>
          </a:p>
        </p:txBody>
      </p:sp>
      <p:sp>
        <p:nvSpPr>
          <p:cNvPr id="17" name="Text Placeholder 4"/>
          <p:cNvSpPr>
            <a:spLocks noGrp="1"/>
          </p:cNvSpPr>
          <p:nvPr>
            <p:ph type="body" sz="quarter" idx="16"/>
          </p:nvPr>
        </p:nvSpPr>
        <p:spPr>
          <a:xfrm>
            <a:off x="6253163" y="1323975"/>
            <a:ext cx="5105400" cy="369332"/>
          </a:xfrm>
        </p:spPr>
        <p:txBody>
          <a:bodyPr wrap="square">
            <a:spAutoFit/>
          </a:bodyPr>
          <a:lstStyle>
            <a:lvl1pPr marL="0" indent="0">
              <a:spcBef>
                <a:spcPts val="0"/>
              </a:spcBef>
              <a:buNone/>
              <a:defRPr sz="2000">
                <a:solidFill>
                  <a:schemeClr val="accent4"/>
                </a:solidFill>
              </a:defRPr>
            </a:lvl1pPr>
          </a:lstStyle>
          <a:p>
            <a:pPr lvl="0"/>
            <a:r>
              <a:rPr lang="en-US" dirty="0"/>
              <a:t>Edit Master text styles</a:t>
            </a:r>
          </a:p>
        </p:txBody>
      </p:sp>
      <p:sp>
        <p:nvSpPr>
          <p:cNvPr id="11"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297464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13" name="Rectangle 12"/>
          <p:cNvSpPr/>
          <p:nvPr userDrawn="1"/>
        </p:nvSpPr>
        <p:spPr>
          <a:xfrm>
            <a:off x="0" y="1119787"/>
            <a:ext cx="12192000" cy="51725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2" name="Picture 11"/>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14" name="Title 1"/>
          <p:cNvSpPr>
            <a:spLocks noGrp="1"/>
          </p:cNvSpPr>
          <p:nvPr>
            <p:ph type="title"/>
          </p:nvPr>
        </p:nvSpPr>
        <p:spPr>
          <a:xfrm>
            <a:off x="838200" y="365126"/>
            <a:ext cx="10515600" cy="605970"/>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3" name="Content Placeholder 2"/>
          <p:cNvSpPr>
            <a:spLocks noGrp="1"/>
          </p:cNvSpPr>
          <p:nvPr>
            <p:ph sz="quarter" idx="13"/>
          </p:nvPr>
        </p:nvSpPr>
        <p:spPr>
          <a:xfrm>
            <a:off x="838200" y="1591776"/>
            <a:ext cx="10515600" cy="4147038"/>
          </a:xfrm>
        </p:spPr>
        <p:txBody>
          <a:bodyPr>
            <a:normAutofit/>
          </a:bodyPr>
          <a:lstStyle>
            <a:lvl1pPr>
              <a:defRPr sz="1800"/>
            </a:lvl1pPr>
            <a:lvl2pPr>
              <a:defRPr sz="1600"/>
            </a:lvl2pPr>
            <a:lvl3pPr>
              <a:defRPr sz="14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49565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ock Photo &amp; Text (Light Gray)">
    <p:spTree>
      <p:nvGrpSpPr>
        <p:cNvPr id="1" name=""/>
        <p:cNvGrpSpPr/>
        <p:nvPr/>
      </p:nvGrpSpPr>
      <p:grpSpPr>
        <a:xfrm>
          <a:off x="0" y="0"/>
          <a:ext cx="0" cy="0"/>
          <a:chOff x="0" y="0"/>
          <a:chExt cx="0" cy="0"/>
        </a:xfrm>
      </p:grpSpPr>
      <p:sp>
        <p:nvSpPr>
          <p:cNvPr id="13" name="Rectangle 12"/>
          <p:cNvSpPr/>
          <p:nvPr userDrawn="1"/>
        </p:nvSpPr>
        <p:spPr>
          <a:xfrm>
            <a:off x="0" y="1119787"/>
            <a:ext cx="12192000" cy="51725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2" name="Picture 11"/>
          <p:cNvPicPr>
            <a:picLocks noChangeAspect="1"/>
          </p:cNvPicPr>
          <p:nvPr userDrawn="1"/>
        </p:nvPicPr>
        <p:blipFill>
          <a:blip r:embed="rId3"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4" name="Picture Placeholder 3"/>
          <p:cNvSpPr>
            <a:spLocks noGrp="1"/>
          </p:cNvSpPr>
          <p:nvPr>
            <p:ph type="pic" sz="quarter" idx="13"/>
          </p:nvPr>
        </p:nvSpPr>
        <p:spPr>
          <a:xfrm>
            <a:off x="0" y="1105518"/>
            <a:ext cx="7634288" cy="5119069"/>
          </a:xfrm>
        </p:spPr>
        <p:txBody>
          <a:bodyPr/>
          <a:lstStyle/>
          <a:p>
            <a:endParaRPr lang="en-US" dirty="0"/>
          </a:p>
        </p:txBody>
      </p:sp>
      <p:sp>
        <p:nvSpPr>
          <p:cNvPr id="7" name="Text Placeholder 6"/>
          <p:cNvSpPr>
            <a:spLocks noGrp="1"/>
          </p:cNvSpPr>
          <p:nvPr>
            <p:ph type="body" sz="quarter" idx="14"/>
          </p:nvPr>
        </p:nvSpPr>
        <p:spPr>
          <a:xfrm>
            <a:off x="7910945" y="1382713"/>
            <a:ext cx="3949268" cy="4616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6"/>
            <a:ext cx="10515600" cy="605970"/>
          </a:xfrm>
          <a:prstGeom prst="rect">
            <a:avLst/>
          </a:prstGeom>
        </p:spPr>
        <p:txBody>
          <a:bodyPr anchor="b"/>
          <a:lstStyle>
            <a:lvl1pPr>
              <a:defRPr sz="3600">
                <a:solidFill>
                  <a:schemeClr val="accent4"/>
                </a:solidFill>
              </a:defRPr>
            </a:lvl1pPr>
          </a:lstStyle>
          <a:p>
            <a:r>
              <a:rPr lang="en-US" dirty="0"/>
              <a:t>Click to edit Master title style</a:t>
            </a:r>
          </a:p>
        </p:txBody>
      </p:sp>
      <p:sp>
        <p:nvSpPr>
          <p:cNvPr id="9" name="Shape 860"/>
          <p:cNvSpPr txBox="1">
            <a:spLocks noGrp="1"/>
          </p:cNvSpPr>
          <p:nvPr>
            <p:ph type="sldNum" idx="12"/>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246640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514474"/>
            <a:ext cx="10515600" cy="46624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838200" y="365125"/>
            <a:ext cx="10515600" cy="1149349"/>
          </a:xfrm>
          <a:prstGeom prst="rect">
            <a:avLst/>
          </a:prstGeom>
        </p:spPr>
        <p:txBody>
          <a:bodyPr vert="horz" lIns="91440" tIns="45720" rIns="91440" bIns="45720" rtlCol="0" anchor="ctr">
            <a:noAutofit/>
          </a:bodyPr>
          <a:lstStyle/>
          <a:p>
            <a:r>
              <a:rPr lang="en-US" dirty="0"/>
              <a:t>Click to edit Master title style</a:t>
            </a:r>
          </a:p>
        </p:txBody>
      </p:sp>
      <p:sp>
        <p:nvSpPr>
          <p:cNvPr id="7" name="Shape 880"/>
          <p:cNvSpPr/>
          <p:nvPr userDrawn="1"/>
        </p:nvSpPr>
        <p:spPr>
          <a:xfrm>
            <a:off x="1501097" y="6459400"/>
            <a:ext cx="2269600" cy="230800"/>
          </a:xfrm>
          <a:prstGeom prst="rect">
            <a:avLst/>
          </a:prstGeom>
          <a:noFill/>
          <a:ln>
            <a:noFill/>
          </a:ln>
        </p:spPr>
        <p:txBody>
          <a:bodyPr lIns="91424" tIns="45698" rIns="91424" bIns="45698" anchor="t" anchorCtr="0">
            <a:noAutofit/>
          </a:bodyPr>
          <a:lstStyle/>
          <a:p>
            <a:pPr defTabSz="914332">
              <a:buSzPct val="25000"/>
            </a:pPr>
            <a:r>
              <a:rPr lang="en-US" sz="900" kern="0" dirty="0">
                <a:solidFill>
                  <a:srgbClr val="9DB8C6"/>
                </a:solidFill>
                <a:latin typeface="Calibri"/>
                <a:ea typeface="Calibri"/>
                <a:cs typeface="Calibri"/>
                <a:sym typeface="Calibri"/>
              </a:rPr>
              <a:t>© 2017 8x8 - Confidential &amp; Proprietary</a:t>
            </a:r>
          </a:p>
        </p:txBody>
      </p:sp>
      <p:pic>
        <p:nvPicPr>
          <p:cNvPr id="9" name="Picture 8"/>
          <p:cNvPicPr>
            <a:picLocks noChangeAspect="1"/>
          </p:cNvPicPr>
          <p:nvPr userDrawn="1"/>
        </p:nvPicPr>
        <p:blipFill>
          <a:blip r:embed="rId23"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pic>
        <p:nvPicPr>
          <p:cNvPr id="11" name="Picture 10"/>
          <p:cNvPicPr>
            <a:picLocks noChangeAspect="1"/>
          </p:cNvPicPr>
          <p:nvPr userDrawn="1"/>
        </p:nvPicPr>
        <p:blipFill>
          <a:blip r:embed="rId24"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sp>
        <p:nvSpPr>
          <p:cNvPr id="12" name="Shape 860"/>
          <p:cNvSpPr txBox="1">
            <a:spLocks noGrp="1"/>
          </p:cNvSpPr>
          <p:nvPr>
            <p:ph type="sldNum" idx="4"/>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a:t>
            </a:fld>
            <a:endParaRPr lang="en-US" sz="1200" dirty="0">
              <a:solidFill>
                <a:srgbClr val="5F8AA0"/>
              </a:solidFill>
              <a:latin typeface="Calibri"/>
              <a:ea typeface="Calibri"/>
              <a:cs typeface="Calibri"/>
              <a:sym typeface="Calibri"/>
            </a:endParaRPr>
          </a:p>
        </p:txBody>
      </p:sp>
      <p:cxnSp>
        <p:nvCxnSpPr>
          <p:cNvPr id="13" name="Straight Connector 12"/>
          <p:cNvCxnSpPr/>
          <p:nvPr userDrawn="1"/>
        </p:nvCxnSpPr>
        <p:spPr>
          <a:xfrm>
            <a:off x="838200" y="6269078"/>
            <a:ext cx="105156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7113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73" r:id="rId5"/>
    <p:sldLayoutId id="2147483667" r:id="rId6"/>
    <p:sldLayoutId id="2147483674" r:id="rId7"/>
    <p:sldLayoutId id="2147483676" r:id="rId8"/>
    <p:sldLayoutId id="2147483670" r:id="rId9"/>
    <p:sldLayoutId id="2147483671" r:id="rId10"/>
    <p:sldLayoutId id="2147483672" r:id="rId11"/>
    <p:sldLayoutId id="2147483662" r:id="rId12"/>
    <p:sldLayoutId id="2147483668" r:id="rId13"/>
    <p:sldLayoutId id="2147483675" r:id="rId14"/>
    <p:sldLayoutId id="2147483663" r:id="rId15"/>
    <p:sldLayoutId id="2147483651" r:id="rId16"/>
    <p:sldLayoutId id="2147483664" r:id="rId17"/>
    <p:sldLayoutId id="2147483665" r:id="rId18"/>
    <p:sldLayoutId id="2147483666" r:id="rId19"/>
    <p:sldLayoutId id="2147483669" r:id="rId20"/>
    <p:sldLayoutId id="2147483652" r:id="rId21"/>
  </p:sldLayoutIdLst>
  <p:hf hdr="0" ftr="0" dt="0"/>
  <p:txStyles>
    <p:titleStyle>
      <a:lvl1pPr algn="l" defTabSz="914400" rtl="0" eaLnBrk="1" latinLnBrk="0" hangingPunct="1">
        <a:lnSpc>
          <a:spcPct val="90000"/>
        </a:lnSpc>
        <a:spcBef>
          <a:spcPct val="0"/>
        </a:spcBef>
        <a:buNone/>
        <a:defRPr sz="36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Font typeface="Arial"/>
        <a:buChar char="•"/>
        <a:defRPr sz="2600" kern="1200">
          <a:solidFill>
            <a:schemeClr val="tx1"/>
          </a:solidFill>
          <a:latin typeface="+mn-lt"/>
          <a:ea typeface="AauxPro Medium" charset="0"/>
          <a:cs typeface="AauxPro Medium" charset="0"/>
        </a:defRPr>
      </a:lvl1pPr>
      <a:lvl2pPr marL="685800" indent="-228600" algn="l" defTabSz="914400" rtl="0" eaLnBrk="1" latinLnBrk="0" hangingPunct="1">
        <a:lnSpc>
          <a:spcPct val="90000"/>
        </a:lnSpc>
        <a:spcBef>
          <a:spcPts val="500"/>
        </a:spcBef>
        <a:buClr>
          <a:schemeClr val="accent4"/>
        </a:buClr>
        <a:buFont typeface="Arial"/>
        <a:buChar char="•"/>
        <a:defRPr sz="2300" kern="1200">
          <a:solidFill>
            <a:schemeClr val="tx1"/>
          </a:solidFill>
          <a:latin typeface="+mn-lt"/>
          <a:ea typeface="AauxPro Medium" charset="0"/>
          <a:cs typeface="AauxPro Medium" charset="0"/>
        </a:defRPr>
      </a:lvl2pPr>
      <a:lvl3pPr marL="1143000" indent="-228600" algn="l" defTabSz="914400" rtl="0" eaLnBrk="1" latinLnBrk="0" hangingPunct="1">
        <a:lnSpc>
          <a:spcPct val="90000"/>
        </a:lnSpc>
        <a:spcBef>
          <a:spcPts val="500"/>
        </a:spcBef>
        <a:buClr>
          <a:schemeClr val="accent5"/>
        </a:buClr>
        <a:buFont typeface="Wingdings" charset="2"/>
        <a:buChar char="§"/>
        <a:defRPr sz="2000" kern="1200">
          <a:solidFill>
            <a:schemeClr val="tx1"/>
          </a:solidFill>
          <a:latin typeface="+mn-lt"/>
          <a:ea typeface="AauxPro Medium" charset="0"/>
          <a:cs typeface="AauxPro Medium" charset="0"/>
        </a:defRPr>
      </a:lvl3pPr>
      <a:lvl4pPr marL="1600200" indent="-228600" algn="l" defTabSz="914400" rtl="0" eaLnBrk="1" latinLnBrk="0" hangingPunct="1">
        <a:lnSpc>
          <a:spcPct val="90000"/>
        </a:lnSpc>
        <a:spcBef>
          <a:spcPts val="500"/>
        </a:spcBef>
        <a:buClr>
          <a:schemeClr val="accent4"/>
        </a:buClr>
        <a:buFont typeface="Wingdings" charset="2"/>
        <a:buChar char="§"/>
        <a:defRPr sz="1800" kern="1200">
          <a:solidFill>
            <a:schemeClr val="tx1"/>
          </a:solidFill>
          <a:latin typeface="+mn-lt"/>
          <a:ea typeface="AauxPro Medium" charset="0"/>
          <a:cs typeface="AauxPro Medium" charset="0"/>
        </a:defRPr>
      </a:lvl4pPr>
      <a:lvl5pPr marL="2057400" indent="-228600" algn="l" defTabSz="914400" rtl="0" eaLnBrk="1" latinLnBrk="0" hangingPunct="1">
        <a:lnSpc>
          <a:spcPct val="90000"/>
        </a:lnSpc>
        <a:spcBef>
          <a:spcPts val="500"/>
        </a:spcBef>
        <a:buClr>
          <a:schemeClr val="accent5"/>
        </a:buClr>
        <a:buFont typeface="Arial"/>
        <a:buChar char="•"/>
        <a:defRPr sz="1800" kern="1200">
          <a:solidFill>
            <a:schemeClr val="tx1"/>
          </a:solidFill>
          <a:latin typeface="+mn-lt"/>
          <a:ea typeface="AauxPro Medium" charset="0"/>
          <a:cs typeface="AauxPro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3"/>
        <p:cNvGrpSpPr/>
        <p:nvPr/>
      </p:nvGrpSpPr>
      <p:grpSpPr>
        <a:xfrm>
          <a:off x="0" y="0"/>
          <a:ext cx="0" cy="0"/>
          <a:chOff x="0" y="0"/>
          <a:chExt cx="0" cy="0"/>
        </a:xfrm>
      </p:grpSpPr>
      <p:sp>
        <p:nvSpPr>
          <p:cNvPr id="794" name="Shape 794"/>
          <p:cNvSpPr txBox="1">
            <a:spLocks noGrp="1"/>
          </p:cNvSpPr>
          <p:nvPr>
            <p:ph type="body" idx="1"/>
          </p:nvPr>
        </p:nvSpPr>
        <p:spPr>
          <a:xfrm>
            <a:off x="838200" y="902524"/>
            <a:ext cx="10515600" cy="5274400"/>
          </a:xfrm>
          <a:prstGeom prst="rect">
            <a:avLst/>
          </a:prstGeom>
          <a:noFill/>
          <a:ln>
            <a:noFill/>
          </a:ln>
        </p:spPr>
        <p:txBody>
          <a:bodyPr lIns="91424" tIns="91424" rIns="91424" bIns="91424" anchor="t" anchorCtr="0"/>
          <a:lstStyle>
            <a:lvl1pPr marL="177800" marR="0" lvl="0" indent="-50800" algn="l" rtl="0">
              <a:lnSpc>
                <a:spcPct val="90000"/>
              </a:lnSpc>
              <a:spcBef>
                <a:spcPts val="8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accent1"/>
              </a:buClr>
              <a:buSzPct val="100000"/>
              <a:buFont typeface="Arial"/>
              <a:buChar char="•"/>
              <a:defRPr sz="17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accent2"/>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2"/>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5" name="Shape 795"/>
          <p:cNvSpPr txBox="1">
            <a:spLocks noGrp="1"/>
          </p:cNvSpPr>
          <p:nvPr>
            <p:ph type="dt" idx="10"/>
          </p:nvPr>
        </p:nvSpPr>
        <p:spPr>
          <a:xfrm>
            <a:off x="838200" y="6356349"/>
            <a:ext cx="2743200" cy="365200"/>
          </a:xfrm>
          <a:prstGeom prst="rect">
            <a:avLst/>
          </a:prstGeom>
          <a:noFill/>
          <a:ln>
            <a:noFill/>
          </a:ln>
        </p:spPr>
        <p:txBody>
          <a:bodyPr lIns="91424" tIns="91424" rIns="91424" bIns="91424" anchor="ctr" anchorCtr="0"/>
          <a:lstStyle>
            <a:lvl1pPr marL="0" marR="0" lvl="0" indent="0" algn="l" rtl="0">
              <a:spcBef>
                <a:spcPts val="0"/>
              </a:spcBef>
              <a:buSzPct val="122222"/>
              <a:buNone/>
              <a:defRPr sz="1200" b="0" i="0" u="none" strike="noStrike" cap="none">
                <a:solidFill>
                  <a:srgbClr val="898B8E"/>
                </a:solidFill>
                <a:latin typeface="Calibri"/>
                <a:ea typeface="Calibri"/>
                <a:cs typeface="Calibri"/>
                <a:sym typeface="Calibri"/>
              </a:defRPr>
            </a:lvl1pPr>
            <a:lvl2pPr marL="457155" marR="0" lvl="1" indent="0" algn="l" rtl="0">
              <a:spcBef>
                <a:spcPts val="0"/>
              </a:spcBef>
              <a:buSzPct val="78571"/>
              <a:buNone/>
              <a:defRPr sz="1900" b="0" i="0" u="none" strike="noStrike" cap="none">
                <a:solidFill>
                  <a:schemeClr val="dk1"/>
                </a:solidFill>
                <a:latin typeface="Calibri"/>
                <a:ea typeface="Calibri"/>
                <a:cs typeface="Calibri"/>
                <a:sym typeface="Calibri"/>
              </a:defRPr>
            </a:lvl2pPr>
            <a:lvl3pPr marL="914309" marR="0" lvl="2" indent="0" algn="l" rtl="0">
              <a:spcBef>
                <a:spcPts val="0"/>
              </a:spcBef>
              <a:buSzPct val="78571"/>
              <a:buNone/>
              <a:defRPr sz="1900" b="0" i="0" u="none" strike="noStrike" cap="none">
                <a:solidFill>
                  <a:schemeClr val="dk1"/>
                </a:solidFill>
                <a:latin typeface="Calibri"/>
                <a:ea typeface="Calibri"/>
                <a:cs typeface="Calibri"/>
                <a:sym typeface="Calibri"/>
              </a:defRPr>
            </a:lvl3pPr>
            <a:lvl4pPr marL="1371464" marR="0" lvl="3" indent="0" algn="l" rtl="0">
              <a:spcBef>
                <a:spcPts val="0"/>
              </a:spcBef>
              <a:buSzPct val="78571"/>
              <a:buNone/>
              <a:defRPr sz="1900" b="0" i="0" u="none" strike="noStrike" cap="none">
                <a:solidFill>
                  <a:schemeClr val="dk1"/>
                </a:solidFill>
                <a:latin typeface="Calibri"/>
                <a:ea typeface="Calibri"/>
                <a:cs typeface="Calibri"/>
                <a:sym typeface="Calibri"/>
              </a:defRPr>
            </a:lvl4pPr>
            <a:lvl5pPr marL="1828618" marR="0" lvl="4" indent="0" algn="l" rtl="0">
              <a:spcBef>
                <a:spcPts val="0"/>
              </a:spcBef>
              <a:buSzPct val="78571"/>
              <a:buNone/>
              <a:defRPr sz="1900" b="0" i="0" u="none" strike="noStrike" cap="none">
                <a:solidFill>
                  <a:schemeClr val="dk1"/>
                </a:solidFill>
                <a:latin typeface="Calibri"/>
                <a:ea typeface="Calibri"/>
                <a:cs typeface="Calibri"/>
                <a:sym typeface="Calibri"/>
              </a:defRPr>
            </a:lvl5pPr>
            <a:lvl6pPr marL="2285774" marR="0" lvl="5" indent="0" algn="l" rtl="0">
              <a:spcBef>
                <a:spcPts val="0"/>
              </a:spcBef>
              <a:buSzPct val="78571"/>
              <a:buNone/>
              <a:defRPr sz="1900" b="0" i="0" u="none" strike="noStrike" cap="none">
                <a:solidFill>
                  <a:schemeClr val="dk1"/>
                </a:solidFill>
                <a:latin typeface="Calibri"/>
                <a:ea typeface="Calibri"/>
                <a:cs typeface="Calibri"/>
                <a:sym typeface="Calibri"/>
              </a:defRPr>
            </a:lvl6pPr>
            <a:lvl7pPr marL="2742926" marR="0" lvl="6" indent="0" algn="l" rtl="0">
              <a:spcBef>
                <a:spcPts val="0"/>
              </a:spcBef>
              <a:buSzPct val="78571"/>
              <a:buNone/>
              <a:defRPr sz="1900" b="0" i="0" u="none" strike="noStrike" cap="none">
                <a:solidFill>
                  <a:schemeClr val="dk1"/>
                </a:solidFill>
                <a:latin typeface="Calibri"/>
                <a:ea typeface="Calibri"/>
                <a:cs typeface="Calibri"/>
                <a:sym typeface="Calibri"/>
              </a:defRPr>
            </a:lvl7pPr>
            <a:lvl8pPr marL="3200080" marR="0" lvl="7" indent="0" algn="l" rtl="0">
              <a:spcBef>
                <a:spcPts val="0"/>
              </a:spcBef>
              <a:buSzPct val="78571"/>
              <a:buNone/>
              <a:defRPr sz="1900" b="0" i="0" u="none" strike="noStrike" cap="none">
                <a:solidFill>
                  <a:schemeClr val="dk1"/>
                </a:solidFill>
                <a:latin typeface="Calibri"/>
                <a:ea typeface="Calibri"/>
                <a:cs typeface="Calibri"/>
                <a:sym typeface="Calibri"/>
              </a:defRPr>
            </a:lvl8pPr>
            <a:lvl9pPr marL="3657235" marR="0" lvl="8" indent="0" algn="l" rtl="0">
              <a:spcBef>
                <a:spcPts val="0"/>
              </a:spcBef>
              <a:buSzPct val="78571"/>
              <a:buNone/>
              <a:defRPr sz="1900" b="0" i="0" u="none" strike="noStrike" cap="none">
                <a:solidFill>
                  <a:schemeClr val="dk1"/>
                </a:solidFill>
                <a:latin typeface="Calibri"/>
                <a:ea typeface="Calibri"/>
                <a:cs typeface="Calibri"/>
                <a:sym typeface="Calibri"/>
              </a:defRPr>
            </a:lvl9pPr>
          </a:lstStyle>
          <a:p>
            <a:pPr defTabSz="914332"/>
            <a:endParaRPr lang="en-US" kern="0" dirty="0"/>
          </a:p>
        </p:txBody>
      </p:sp>
      <p:sp>
        <p:nvSpPr>
          <p:cNvPr id="796" name="Shape 796"/>
          <p:cNvSpPr txBox="1">
            <a:spLocks noGrp="1"/>
          </p:cNvSpPr>
          <p:nvPr>
            <p:ph type="sldNum" idx="12"/>
          </p:nvPr>
        </p:nvSpPr>
        <p:spPr>
          <a:xfrm>
            <a:off x="8610600" y="6356349"/>
            <a:ext cx="2743200" cy="365200"/>
          </a:xfrm>
          <a:prstGeom prst="rect">
            <a:avLst/>
          </a:prstGeom>
          <a:noFill/>
          <a:ln>
            <a:noFill/>
          </a:ln>
        </p:spPr>
        <p:txBody>
          <a:bodyPr lIns="91424" tIns="45698" rIns="91424" bIns="45698" anchor="ctr" anchorCtr="0">
            <a:noAutofit/>
          </a:bodyPr>
          <a:lstStyle/>
          <a:p>
            <a:pPr algn="r" defTabSz="914332">
              <a:buSzPct val="25000"/>
            </a:pPr>
            <a:fld id="{00000000-1234-1234-1234-123412341234}" type="slidenum">
              <a:rPr lang="en-US" sz="1200" kern="0" smtClean="0">
                <a:solidFill>
                  <a:srgbClr val="898B8E"/>
                </a:solidFill>
                <a:latin typeface="Calibri"/>
                <a:ea typeface="Calibri"/>
                <a:cs typeface="Calibri"/>
                <a:sym typeface="Calibri"/>
              </a:rPr>
              <a:pPr algn="r" defTabSz="914332">
                <a:buSzPct val="25000"/>
              </a:pPr>
              <a:t>‹#›</a:t>
            </a:fld>
            <a:endParaRPr lang="en-US" sz="1200" kern="0" dirty="0">
              <a:solidFill>
                <a:srgbClr val="898B8E"/>
              </a:solidFill>
              <a:latin typeface="Calibri"/>
              <a:ea typeface="Calibri"/>
              <a:cs typeface="Calibri"/>
              <a:sym typeface="Calibri"/>
            </a:endParaRPr>
          </a:p>
        </p:txBody>
      </p:sp>
      <p:sp>
        <p:nvSpPr>
          <p:cNvPr id="797" name="Shape 797"/>
          <p:cNvSpPr txBox="1"/>
          <p:nvPr/>
        </p:nvSpPr>
        <p:spPr>
          <a:xfrm>
            <a:off x="838200" y="237505"/>
            <a:ext cx="10515600" cy="665200"/>
          </a:xfrm>
          <a:prstGeom prst="rect">
            <a:avLst/>
          </a:prstGeom>
          <a:noFill/>
          <a:ln>
            <a:noFill/>
          </a:ln>
        </p:spPr>
        <p:txBody>
          <a:bodyPr lIns="91424" tIns="45698" rIns="91424" bIns="45698" anchor="t" anchorCtr="0">
            <a:noAutofit/>
          </a:bodyPr>
          <a:lstStyle/>
          <a:p>
            <a:pPr defTabSz="914332">
              <a:lnSpc>
                <a:spcPct val="90000"/>
              </a:lnSpc>
              <a:buClr>
                <a:srgbClr val="5F8AA0"/>
              </a:buClr>
              <a:buFont typeface="Calibri"/>
              <a:buNone/>
            </a:pPr>
            <a:endParaRPr sz="3600" kern="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839441984"/>
      </p:ext>
    </p:extLst>
  </p:cSld>
  <p:clrMap bg1="lt1" tx1="dk1" bg2="dk2" tx2="lt2" accent1="accent1" accent2="accent2" accent3="accent3" accent4="accent4" accent5="accent5" accent6="accent6" hlink="hlink" folHlink="folHlink"/>
  <p:sldLayoutIdLst>
    <p:sldLayoutId id="2147483679" r:id="rId1"/>
    <p:sldLayoutId id="2147483681" r:id="rId2"/>
    <p:sldLayoutId id="2147483682"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6" r:id="rId13"/>
    <p:sldLayoutId id="2147483697" r:id="rId14"/>
    <p:sldLayoutId id="2147483698" r:id="rId15"/>
    <p:sldLayoutId id="214748369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notesSlide" Target="../notesSlides/notesSlide15.xml"/><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image" Target="../media/image57.jpeg"/><Relationship Id="rId11" Type="http://schemas.openxmlformats.org/officeDocument/2006/relationships/image" Target="../media/image62.jpeg"/><Relationship Id="rId24" Type="http://schemas.openxmlformats.org/officeDocument/2006/relationships/image" Target="../media/image75.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1.jpeg"/><Relationship Id="rId19" Type="http://schemas.openxmlformats.org/officeDocument/2006/relationships/image" Target="../media/image70.jpe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hemeOverride" Target="../theme/themeOverride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hemeOverride" Target="../theme/themeOverride3.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a:t>8x8 Corporate Overview</a:t>
            </a:r>
          </a:p>
        </p:txBody>
      </p:sp>
      <p:sp>
        <p:nvSpPr>
          <p:cNvPr id="11" name="Subtitle 10"/>
          <p:cNvSpPr>
            <a:spLocks noGrp="1"/>
          </p:cNvSpPr>
          <p:nvPr>
            <p:ph type="subTitle" idx="1"/>
          </p:nvPr>
        </p:nvSpPr>
        <p:spPr/>
        <p:txBody>
          <a:bodyPr>
            <a:noAutofit/>
          </a:bodyPr>
          <a:lstStyle/>
          <a:p>
            <a:r>
              <a:rPr lang="en-US" sz="2800" dirty="0">
                <a:latin typeface="+mj-lt"/>
              </a:rPr>
              <a:t>Third Quarter Fiscal 2017</a:t>
            </a:r>
          </a:p>
        </p:txBody>
      </p:sp>
      <p:pic>
        <p:nvPicPr>
          <p:cNvPr id="12" name="Picture 11"/>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8676551" y="6481324"/>
            <a:ext cx="3395133" cy="252614"/>
          </a:xfrm>
          <a:prstGeom prst="rect">
            <a:avLst/>
          </a:prstGeom>
        </p:spPr>
      </p:pic>
    </p:spTree>
    <p:extLst>
      <p:ext uri="{BB962C8B-B14F-4D97-AF65-F5344CB8AC3E}">
        <p14:creationId xmlns:p14="http://schemas.microsoft.com/office/powerpoint/2010/main" val="381685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7" name="Shape 417"/>
          <p:cNvSpPr txBox="1"/>
          <p:nvPr/>
        </p:nvSpPr>
        <p:spPr bwMode="gray">
          <a:xfrm>
            <a:off x="6820100" y="4091616"/>
            <a:ext cx="3117600" cy="665200"/>
          </a:xfrm>
          <a:prstGeom prst="rect">
            <a:avLst/>
          </a:prstGeom>
          <a:noFill/>
          <a:ln>
            <a:noFill/>
          </a:ln>
        </p:spPr>
        <p:txBody>
          <a:bodyPr lIns="121900" tIns="121900" rIns="121900" bIns="121900" anchor="ctr" anchorCtr="0">
            <a:noAutofit/>
          </a:bodyPr>
          <a:lstStyle/>
          <a:p>
            <a:pPr>
              <a:spcBef>
                <a:spcPts val="0"/>
              </a:spcBef>
              <a:spcAft>
                <a:spcPts val="533"/>
              </a:spcAft>
            </a:pPr>
            <a:r>
              <a:rPr lang="en" sz="2533" u="sng" dirty="0">
                <a:solidFill>
                  <a:schemeClr val="lt2"/>
                </a:solidFill>
              </a:rPr>
              <a:t>CQ1 2017</a:t>
            </a:r>
          </a:p>
          <a:p>
            <a:pPr>
              <a:spcBef>
                <a:spcPts val="0"/>
              </a:spcBef>
              <a:spcAft>
                <a:spcPts val="533"/>
              </a:spcAft>
            </a:pPr>
            <a:r>
              <a:rPr lang="en" sz="1600" dirty="0">
                <a:solidFill>
                  <a:schemeClr val="lt2"/>
                </a:solidFill>
              </a:rPr>
              <a:t>APIs (Provisioning / Configuration / Data Extraction</a:t>
            </a:r>
          </a:p>
          <a:p>
            <a:pPr>
              <a:spcBef>
                <a:spcPts val="0"/>
              </a:spcBef>
              <a:spcAft>
                <a:spcPts val="533"/>
              </a:spcAft>
            </a:pPr>
            <a:r>
              <a:rPr lang="en" sz="1600" dirty="0">
                <a:solidFill>
                  <a:schemeClr val="lt2"/>
                </a:solidFill>
              </a:rPr>
              <a:t>AD Automated Provisioning</a:t>
            </a:r>
          </a:p>
          <a:p>
            <a:pPr>
              <a:spcBef>
                <a:spcPts val="0"/>
              </a:spcBef>
              <a:spcAft>
                <a:spcPts val="533"/>
              </a:spcAft>
            </a:pPr>
            <a:r>
              <a:rPr lang="en" sz="1600" dirty="0">
                <a:solidFill>
                  <a:schemeClr val="lt2"/>
                </a:solidFill>
              </a:rPr>
              <a:t>Enterprise Mgmt Portal</a:t>
            </a:r>
          </a:p>
        </p:txBody>
      </p:sp>
      <p:sp>
        <p:nvSpPr>
          <p:cNvPr id="11" name="Shape 415"/>
          <p:cNvSpPr txBox="1"/>
          <p:nvPr/>
        </p:nvSpPr>
        <p:spPr bwMode="gray">
          <a:xfrm>
            <a:off x="933629" y="4794950"/>
            <a:ext cx="2739200" cy="665200"/>
          </a:xfrm>
          <a:prstGeom prst="rect">
            <a:avLst/>
          </a:prstGeom>
          <a:noFill/>
          <a:ln>
            <a:noFill/>
          </a:ln>
        </p:spPr>
        <p:txBody>
          <a:bodyPr lIns="121900" tIns="121900" rIns="121900" bIns="121900" anchor="ctr" anchorCtr="0">
            <a:noAutofit/>
          </a:bodyPr>
          <a:lstStyle/>
          <a:p>
            <a:pPr>
              <a:spcBef>
                <a:spcPts val="0"/>
              </a:spcBef>
              <a:spcAft>
                <a:spcPts val="533"/>
              </a:spcAft>
            </a:pPr>
            <a:endParaRPr lang="en" sz="1600" dirty="0"/>
          </a:p>
        </p:txBody>
      </p:sp>
      <p:pic>
        <p:nvPicPr>
          <p:cNvPr id="9" name="Picture 8"/>
          <p:cNvPicPr>
            <a:picLocks noChangeAspect="1"/>
          </p:cNvPicPr>
          <p:nvPr/>
        </p:nvPicPr>
        <p:blipFill rotWithShape="1">
          <a:blip r:embed="rId3"/>
          <a:srcRect r="13811"/>
          <a:stretch/>
        </p:blipFill>
        <p:spPr bwMode="gray">
          <a:xfrm>
            <a:off x="5561635" y="1600198"/>
            <a:ext cx="6032501" cy="3937001"/>
          </a:xfrm>
          <a:prstGeom prst="rect">
            <a:avLst/>
          </a:prstGeom>
          <a:ln w="3175">
            <a:noFill/>
          </a:ln>
          <a:effectLst>
            <a:outerShdw blurRad="254000" sx="102000" sy="102000" algn="ctr" rotWithShape="0">
              <a:prstClr val="black">
                <a:alpha val="40000"/>
              </a:prstClr>
            </a:outerShdw>
          </a:effectLst>
        </p:spPr>
      </p:pic>
      <p:pic>
        <p:nvPicPr>
          <p:cNvPr id="8" name="Shape 473"/>
          <p:cNvPicPr preferRelativeResize="0"/>
          <p:nvPr/>
        </p:nvPicPr>
        <p:blipFill rotWithShape="1">
          <a:blip r:embed="rId4"/>
          <a:srcRect b="-1"/>
          <a:stretch/>
        </p:blipFill>
        <p:spPr bwMode="gray">
          <a:xfrm>
            <a:off x="6033123" y="4108450"/>
            <a:ext cx="3519488" cy="1939925"/>
          </a:xfrm>
          <a:prstGeom prst="rect">
            <a:avLst/>
          </a:prstGeom>
          <a:noFill/>
          <a:ln w="3175">
            <a:noFill/>
          </a:ln>
          <a:effectLst>
            <a:outerShdw blurRad="254000" sx="102000" sy="102000" algn="ctr" rotWithShape="0">
              <a:prstClr val="black">
                <a:alpha val="40000"/>
              </a:prstClr>
            </a:outerShdw>
          </a:effectLst>
        </p:spPr>
      </p:pic>
      <p:pic>
        <p:nvPicPr>
          <p:cNvPr id="10" name="Shape 472"/>
          <p:cNvPicPr preferRelativeResize="0"/>
          <p:nvPr/>
        </p:nvPicPr>
        <p:blipFill rotWithShape="1">
          <a:blip r:embed="rId5"/>
          <a:srcRect/>
          <a:stretch/>
        </p:blipFill>
        <p:spPr bwMode="gray">
          <a:xfrm>
            <a:off x="8257651" y="3362418"/>
            <a:ext cx="3516313" cy="1941512"/>
          </a:xfrm>
          <a:prstGeom prst="rect">
            <a:avLst/>
          </a:prstGeom>
          <a:noFill/>
          <a:ln w="3175">
            <a:noFill/>
          </a:ln>
          <a:effectLst>
            <a:outerShdw blurRad="254000" sx="102000" sy="102000" algn="ctr" rotWithShape="0">
              <a:prstClr val="black">
                <a:alpha val="40000"/>
              </a:prstClr>
            </a:outerShdw>
          </a:effectLst>
        </p:spPr>
      </p:pic>
      <p:sp>
        <p:nvSpPr>
          <p:cNvPr id="12" name="Title 1"/>
          <p:cNvSpPr txBox="1">
            <a:spLocks/>
          </p:cNvSpPr>
          <p:nvPr/>
        </p:nvSpPr>
        <p:spPr bwMode="gray">
          <a:xfrm>
            <a:off x="435145" y="-127000"/>
            <a:ext cx="10515600"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38" tIns="45719" rIns="91438" bIns="45719" numCol="1" anchor="b" anchorCtr="0" compatLnSpc="1">
            <a:prstTxWarp prst="textNoShape">
              <a:avLst/>
            </a:prstTxWarp>
          </a:bodyPr>
          <a:lstStyle>
            <a:lvl1pPr algn="l" defTabSz="912813" rtl="0" eaLnBrk="0" fontAlgn="base" hangingPunct="0">
              <a:lnSpc>
                <a:spcPct val="90000"/>
              </a:lnSpc>
              <a:spcBef>
                <a:spcPct val="0"/>
              </a:spcBef>
              <a:spcAft>
                <a:spcPct val="0"/>
              </a:spcAft>
              <a:defRPr sz="3000" kern="1200">
                <a:solidFill>
                  <a:srgbClr val="5F8AA0"/>
                </a:solidFill>
                <a:latin typeface="+mj-lt"/>
                <a:ea typeface="+mj-ea"/>
                <a:cs typeface="+mj-cs"/>
              </a:defRPr>
            </a:lvl1pPr>
            <a:lvl2pPr algn="l" defTabSz="912813" rtl="0" eaLnBrk="0" fontAlgn="base" hangingPunct="0">
              <a:lnSpc>
                <a:spcPct val="90000"/>
              </a:lnSpc>
              <a:spcBef>
                <a:spcPct val="0"/>
              </a:spcBef>
              <a:spcAft>
                <a:spcPct val="0"/>
              </a:spcAft>
              <a:defRPr sz="3600">
                <a:solidFill>
                  <a:srgbClr val="5F8AA0"/>
                </a:solidFill>
                <a:latin typeface="Calibri Light" pitchFamily="34" charset="0"/>
              </a:defRPr>
            </a:lvl2pPr>
            <a:lvl3pPr algn="l" defTabSz="912813" rtl="0" eaLnBrk="0" fontAlgn="base" hangingPunct="0">
              <a:lnSpc>
                <a:spcPct val="90000"/>
              </a:lnSpc>
              <a:spcBef>
                <a:spcPct val="0"/>
              </a:spcBef>
              <a:spcAft>
                <a:spcPct val="0"/>
              </a:spcAft>
              <a:defRPr sz="3600">
                <a:solidFill>
                  <a:srgbClr val="5F8AA0"/>
                </a:solidFill>
                <a:latin typeface="Calibri Light" pitchFamily="34" charset="0"/>
              </a:defRPr>
            </a:lvl3pPr>
            <a:lvl4pPr algn="l" defTabSz="912813" rtl="0" eaLnBrk="0" fontAlgn="base" hangingPunct="0">
              <a:lnSpc>
                <a:spcPct val="90000"/>
              </a:lnSpc>
              <a:spcBef>
                <a:spcPct val="0"/>
              </a:spcBef>
              <a:spcAft>
                <a:spcPct val="0"/>
              </a:spcAft>
              <a:defRPr sz="3600">
                <a:solidFill>
                  <a:srgbClr val="5F8AA0"/>
                </a:solidFill>
                <a:latin typeface="Calibri Light" pitchFamily="34" charset="0"/>
              </a:defRPr>
            </a:lvl4pPr>
            <a:lvl5pPr algn="l" defTabSz="912813" rtl="0" eaLnBrk="0" fontAlgn="base" hangingPunct="0">
              <a:lnSpc>
                <a:spcPct val="90000"/>
              </a:lnSpc>
              <a:spcBef>
                <a:spcPct val="0"/>
              </a:spcBef>
              <a:spcAft>
                <a:spcPct val="0"/>
              </a:spcAft>
              <a:defRPr sz="3600">
                <a:solidFill>
                  <a:srgbClr val="5F8AA0"/>
                </a:solidFill>
                <a:latin typeface="Calibri Light" pitchFamily="34" charset="0"/>
              </a:defRPr>
            </a:lvl5pPr>
            <a:lvl6pPr marL="457200" algn="l" defTabSz="912813" rtl="0" fontAlgn="base">
              <a:lnSpc>
                <a:spcPct val="90000"/>
              </a:lnSpc>
              <a:spcBef>
                <a:spcPct val="0"/>
              </a:spcBef>
              <a:spcAft>
                <a:spcPct val="0"/>
              </a:spcAft>
              <a:defRPr sz="3600">
                <a:solidFill>
                  <a:srgbClr val="5F8AA0"/>
                </a:solidFill>
                <a:latin typeface="Calibri Light" pitchFamily="34" charset="0"/>
              </a:defRPr>
            </a:lvl6pPr>
            <a:lvl7pPr marL="914400" algn="l" defTabSz="912813" rtl="0" fontAlgn="base">
              <a:lnSpc>
                <a:spcPct val="90000"/>
              </a:lnSpc>
              <a:spcBef>
                <a:spcPct val="0"/>
              </a:spcBef>
              <a:spcAft>
                <a:spcPct val="0"/>
              </a:spcAft>
              <a:defRPr sz="3600">
                <a:solidFill>
                  <a:srgbClr val="5F8AA0"/>
                </a:solidFill>
                <a:latin typeface="Calibri Light" pitchFamily="34" charset="0"/>
              </a:defRPr>
            </a:lvl7pPr>
            <a:lvl8pPr marL="1371600" algn="l" defTabSz="912813" rtl="0" fontAlgn="base">
              <a:lnSpc>
                <a:spcPct val="90000"/>
              </a:lnSpc>
              <a:spcBef>
                <a:spcPct val="0"/>
              </a:spcBef>
              <a:spcAft>
                <a:spcPct val="0"/>
              </a:spcAft>
              <a:defRPr sz="3600">
                <a:solidFill>
                  <a:srgbClr val="5F8AA0"/>
                </a:solidFill>
                <a:latin typeface="Calibri Light" pitchFamily="34" charset="0"/>
              </a:defRPr>
            </a:lvl8pPr>
            <a:lvl9pPr marL="1828800" algn="l" defTabSz="912813" rtl="0" fontAlgn="base">
              <a:lnSpc>
                <a:spcPct val="90000"/>
              </a:lnSpc>
              <a:spcBef>
                <a:spcPct val="0"/>
              </a:spcBef>
              <a:spcAft>
                <a:spcPct val="0"/>
              </a:spcAft>
              <a:defRPr sz="3600">
                <a:solidFill>
                  <a:srgbClr val="5F8AA0"/>
                </a:solidFill>
                <a:latin typeface="Calibri Light" pitchFamily="34" charset="0"/>
              </a:defRPr>
            </a:lvl9pPr>
          </a:lstStyle>
          <a:p>
            <a:r>
              <a:rPr lang="en-GB" sz="3600" b="1" dirty="0">
                <a:latin typeface="Calibri Light"/>
                <a:cs typeface="Calibri Light"/>
              </a:rPr>
              <a:t>Customer Engagement: 8x8 Virtual Contact Center</a:t>
            </a:r>
          </a:p>
        </p:txBody>
      </p:sp>
      <p:sp>
        <p:nvSpPr>
          <p:cNvPr id="13" name="Shape 1022"/>
          <p:cNvSpPr txBox="1">
            <a:spLocks/>
          </p:cNvSpPr>
          <p:nvPr/>
        </p:nvSpPr>
        <p:spPr bwMode="gray">
          <a:xfrm>
            <a:off x="466899" y="1413354"/>
            <a:ext cx="4745736" cy="4525963"/>
          </a:xfrm>
          <a:prstGeom prst="rect">
            <a:avLst/>
          </a:prstGeom>
        </p:spPr>
        <p:txBody>
          <a:bodyPr/>
          <a:lstStyle>
            <a:lvl1pPr marL="227013" indent="-227013" algn="l" defTabSz="912813" rtl="0" eaLnBrk="0" fontAlgn="base" hangingPunct="0">
              <a:lnSpc>
                <a:spcPct val="90000"/>
              </a:lnSpc>
              <a:spcBef>
                <a:spcPts val="1000"/>
              </a:spcBef>
              <a:spcAft>
                <a:spcPct val="0"/>
              </a:spcAft>
              <a:buClr>
                <a:srgbClr val="E52920"/>
              </a:buClr>
              <a:buFont typeface="Arial" pitchFamily="34" charset="0"/>
              <a:buChar char="•"/>
              <a:defRPr sz="2700" kern="1200">
                <a:solidFill>
                  <a:schemeClr val="tx1"/>
                </a:solidFill>
                <a:latin typeface="+mn-lt"/>
                <a:ea typeface="AauxPro Medium" charset="0"/>
                <a:cs typeface="AauxPro Medium" charset="0"/>
              </a:defRPr>
            </a:lvl1pPr>
            <a:lvl2pPr marL="684213" indent="-227013" algn="l" defTabSz="912813" rtl="0" eaLnBrk="0" fontAlgn="base" hangingPunct="0">
              <a:lnSpc>
                <a:spcPct val="90000"/>
              </a:lnSpc>
              <a:spcBef>
                <a:spcPts val="500"/>
              </a:spcBef>
              <a:spcAft>
                <a:spcPct val="0"/>
              </a:spcAft>
              <a:buClr>
                <a:srgbClr val="5F8AA0"/>
              </a:buClr>
              <a:buFont typeface="Arial" pitchFamily="34" charset="0"/>
              <a:buChar char="•"/>
              <a:defRPr sz="2300" kern="1200">
                <a:solidFill>
                  <a:schemeClr val="tx1"/>
                </a:solidFill>
                <a:latin typeface="+mn-lt"/>
                <a:ea typeface="AauxPro Medium" charset="0"/>
                <a:cs typeface="AauxPro Medium" charset="0"/>
              </a:defRPr>
            </a:lvl2pPr>
            <a:lvl3pPr marL="1141413" indent="-227013" algn="l" defTabSz="912813" rtl="0" eaLnBrk="0" fontAlgn="base" hangingPunct="0">
              <a:lnSpc>
                <a:spcPct val="90000"/>
              </a:lnSpc>
              <a:spcBef>
                <a:spcPts val="500"/>
              </a:spcBef>
              <a:spcAft>
                <a:spcPct val="0"/>
              </a:spcAft>
              <a:buClr>
                <a:srgbClr val="E52920"/>
              </a:buClr>
              <a:buFont typeface="Wingdings" pitchFamily="2" charset="2"/>
              <a:buChar char="§"/>
              <a:defRPr sz="2000" kern="1200">
                <a:solidFill>
                  <a:schemeClr val="tx1"/>
                </a:solidFill>
                <a:latin typeface="+mn-lt"/>
                <a:ea typeface="AauxPro Medium" charset="0"/>
                <a:cs typeface="AauxPro Medium" charset="0"/>
              </a:defRPr>
            </a:lvl3pPr>
            <a:lvl4pPr marL="1598613" indent="-227013" algn="l" defTabSz="912813" rtl="0" eaLnBrk="0" fontAlgn="base" hangingPunct="0">
              <a:lnSpc>
                <a:spcPct val="90000"/>
              </a:lnSpc>
              <a:spcBef>
                <a:spcPts val="500"/>
              </a:spcBef>
              <a:spcAft>
                <a:spcPct val="0"/>
              </a:spcAft>
              <a:buClr>
                <a:srgbClr val="5F8AA0"/>
              </a:buClr>
              <a:buFont typeface="Wingdings" pitchFamily="2" charset="2"/>
              <a:buChar char="§"/>
              <a:defRPr sz="1900" kern="1200">
                <a:solidFill>
                  <a:schemeClr val="tx1"/>
                </a:solidFill>
                <a:latin typeface="+mn-lt"/>
                <a:ea typeface="AauxPro Medium" charset="0"/>
                <a:cs typeface="AauxPro Medium" charset="0"/>
              </a:defRPr>
            </a:lvl4pPr>
            <a:lvl5pPr marL="2055813" indent="-227013" algn="l" defTabSz="912813" rtl="0" eaLnBrk="0" fontAlgn="base" hangingPunct="0">
              <a:lnSpc>
                <a:spcPct val="90000"/>
              </a:lnSpc>
              <a:spcBef>
                <a:spcPts val="500"/>
              </a:spcBef>
              <a:spcAft>
                <a:spcPct val="0"/>
              </a:spcAft>
              <a:buClr>
                <a:srgbClr val="E52920"/>
              </a:buClr>
              <a:buFont typeface="Arial" pitchFamily="34" charset="0"/>
              <a:buChar char="•"/>
              <a:defRPr sz="1900" kern="1200">
                <a:solidFill>
                  <a:schemeClr val="tx1"/>
                </a:solidFill>
                <a:latin typeface="+mn-lt"/>
                <a:ea typeface="AauxPro Medium" charset="0"/>
                <a:cs typeface="AauxPro Medium"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1800" dirty="0">
                <a:latin typeface="+mj-lt"/>
                <a:sym typeface="Arial"/>
              </a:rPr>
              <a:t>Multi-Channel Cloud Contact Center Solution: Voice, Multi-Chat, Email, Fax</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1800" dirty="0">
                <a:latin typeface="+mj-lt"/>
                <a:sym typeface="Arial"/>
              </a:rPr>
              <a:t>Multi-media Queuing; Skills-based Routing; Real-time Monitoring and Reporting</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1800" dirty="0">
                <a:latin typeface="+mj-lt"/>
                <a:sym typeface="Arial"/>
              </a:rPr>
              <a:t>Direct Agent Routing; Proactive Chat</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1800" dirty="0">
                <a:latin typeface="+mj-lt"/>
                <a:sym typeface="Arial"/>
              </a:rPr>
              <a:t>Workforce and Quality Management </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1800" dirty="0">
                <a:latin typeface="+mj-lt"/>
                <a:sym typeface="Arial"/>
              </a:rPr>
              <a:t>Single Sign On with Netsuite, Salesforce Integration</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1800" dirty="0">
                <a:latin typeface="+mj-lt"/>
                <a:sym typeface="Arial"/>
              </a:rPr>
              <a:t>Expert Connect (VO+VCC Interoperability)</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1800" dirty="0">
                <a:latin typeface="+mj-lt"/>
                <a:sym typeface="Arial"/>
              </a:rPr>
              <a:t>Global Media Routing for 24/7 Follow-the-Sun </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1800" dirty="0">
                <a:latin typeface="+mj-lt"/>
                <a:sym typeface="Arial"/>
              </a:rPr>
              <a:t>Powerful business  performance analytics – Customer Journey; Agent Productivity</a:t>
            </a:r>
          </a:p>
        </p:txBody>
      </p:sp>
      <p:pic>
        <p:nvPicPr>
          <p:cNvPr id="20" name="Picture 19"/>
          <p:cNvPicPr>
            <a:picLocks noChangeAspect="1"/>
          </p:cNvPicPr>
          <p:nvPr/>
        </p:nvPicPr>
        <p:blipFill>
          <a:blip r:embed="rId6"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pic>
        <p:nvPicPr>
          <p:cNvPr id="21" name="Picture 20"/>
          <p:cNvPicPr>
            <a:picLocks noChangeAspect="1"/>
          </p:cNvPicPr>
          <p:nvPr/>
        </p:nvPicPr>
        <p:blipFill>
          <a:blip r:embed="rId7"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
        <p:nvSpPr>
          <p:cNvPr id="14"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10</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3652508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5" name="Title 4"/>
          <p:cNvSpPr>
            <a:spLocks noGrp="1"/>
          </p:cNvSpPr>
          <p:nvPr>
            <p:ph type="title"/>
          </p:nvPr>
        </p:nvSpPr>
        <p:spPr bwMode="gray">
          <a:xfrm>
            <a:off x="437294" y="200270"/>
            <a:ext cx="10515600" cy="605970"/>
          </a:xfrm>
        </p:spPr>
        <p:txBody>
          <a:bodyPr/>
          <a:lstStyle/>
          <a:p>
            <a:r>
              <a:rPr lang="en-US" b="1" dirty="0"/>
              <a:t>Customer Engagement: 8x8 Quality Management</a:t>
            </a:r>
          </a:p>
        </p:txBody>
      </p:sp>
      <p:sp>
        <p:nvSpPr>
          <p:cNvPr id="11" name="Shape 1022"/>
          <p:cNvSpPr txBox="1">
            <a:spLocks/>
          </p:cNvSpPr>
          <p:nvPr/>
        </p:nvSpPr>
        <p:spPr bwMode="gray">
          <a:xfrm>
            <a:off x="466901" y="1426030"/>
            <a:ext cx="3307975" cy="4525963"/>
          </a:xfrm>
          <a:prstGeom prst="rect">
            <a:avLst/>
          </a:prstGeom>
        </p:spPr>
        <p:txBody>
          <a:bodyPr/>
          <a:lstStyle>
            <a:lvl1pPr marL="227013" indent="-227013" algn="l" defTabSz="912813" rtl="0" eaLnBrk="0" fontAlgn="base" hangingPunct="0">
              <a:lnSpc>
                <a:spcPct val="90000"/>
              </a:lnSpc>
              <a:spcBef>
                <a:spcPts val="1000"/>
              </a:spcBef>
              <a:spcAft>
                <a:spcPct val="0"/>
              </a:spcAft>
              <a:buClr>
                <a:srgbClr val="E52920"/>
              </a:buClr>
              <a:buFont typeface="Arial" pitchFamily="34" charset="0"/>
              <a:buChar char="•"/>
              <a:defRPr sz="2700" kern="1200">
                <a:solidFill>
                  <a:schemeClr val="tx1"/>
                </a:solidFill>
                <a:latin typeface="+mn-lt"/>
                <a:ea typeface="AauxPro Medium" charset="0"/>
                <a:cs typeface="AauxPro Medium" charset="0"/>
              </a:defRPr>
            </a:lvl1pPr>
            <a:lvl2pPr marL="684213" indent="-227013" algn="l" defTabSz="912813" rtl="0" eaLnBrk="0" fontAlgn="base" hangingPunct="0">
              <a:lnSpc>
                <a:spcPct val="90000"/>
              </a:lnSpc>
              <a:spcBef>
                <a:spcPts val="500"/>
              </a:spcBef>
              <a:spcAft>
                <a:spcPct val="0"/>
              </a:spcAft>
              <a:buClr>
                <a:srgbClr val="5F8AA0"/>
              </a:buClr>
              <a:buFont typeface="Arial" pitchFamily="34" charset="0"/>
              <a:buChar char="•"/>
              <a:defRPr sz="2300" kern="1200">
                <a:solidFill>
                  <a:schemeClr val="tx1"/>
                </a:solidFill>
                <a:latin typeface="+mn-lt"/>
                <a:ea typeface="AauxPro Medium" charset="0"/>
                <a:cs typeface="AauxPro Medium" charset="0"/>
              </a:defRPr>
            </a:lvl2pPr>
            <a:lvl3pPr marL="1141413" indent="-227013" algn="l" defTabSz="912813" rtl="0" eaLnBrk="0" fontAlgn="base" hangingPunct="0">
              <a:lnSpc>
                <a:spcPct val="90000"/>
              </a:lnSpc>
              <a:spcBef>
                <a:spcPts val="500"/>
              </a:spcBef>
              <a:spcAft>
                <a:spcPct val="0"/>
              </a:spcAft>
              <a:buClr>
                <a:srgbClr val="E52920"/>
              </a:buClr>
              <a:buFont typeface="Wingdings" pitchFamily="2" charset="2"/>
              <a:buChar char="§"/>
              <a:defRPr sz="2000" kern="1200">
                <a:solidFill>
                  <a:schemeClr val="tx1"/>
                </a:solidFill>
                <a:latin typeface="+mn-lt"/>
                <a:ea typeface="AauxPro Medium" charset="0"/>
                <a:cs typeface="AauxPro Medium" charset="0"/>
              </a:defRPr>
            </a:lvl3pPr>
            <a:lvl4pPr marL="1598613" indent="-227013" algn="l" defTabSz="912813" rtl="0" eaLnBrk="0" fontAlgn="base" hangingPunct="0">
              <a:lnSpc>
                <a:spcPct val="90000"/>
              </a:lnSpc>
              <a:spcBef>
                <a:spcPts val="500"/>
              </a:spcBef>
              <a:spcAft>
                <a:spcPct val="0"/>
              </a:spcAft>
              <a:buClr>
                <a:srgbClr val="5F8AA0"/>
              </a:buClr>
              <a:buFont typeface="Wingdings" pitchFamily="2" charset="2"/>
              <a:buChar char="§"/>
              <a:defRPr sz="1900" kern="1200">
                <a:solidFill>
                  <a:schemeClr val="tx1"/>
                </a:solidFill>
                <a:latin typeface="+mn-lt"/>
                <a:ea typeface="AauxPro Medium" charset="0"/>
                <a:cs typeface="AauxPro Medium" charset="0"/>
              </a:defRPr>
            </a:lvl4pPr>
            <a:lvl5pPr marL="2055813" indent="-227013" algn="l" defTabSz="912813" rtl="0" eaLnBrk="0" fontAlgn="base" hangingPunct="0">
              <a:lnSpc>
                <a:spcPct val="90000"/>
              </a:lnSpc>
              <a:spcBef>
                <a:spcPts val="500"/>
              </a:spcBef>
              <a:spcAft>
                <a:spcPct val="0"/>
              </a:spcAft>
              <a:buClr>
                <a:srgbClr val="E52920"/>
              </a:buClr>
              <a:buFont typeface="Arial" pitchFamily="34" charset="0"/>
              <a:buChar char="•"/>
              <a:defRPr sz="1900" kern="1200">
                <a:solidFill>
                  <a:schemeClr val="tx1"/>
                </a:solidFill>
                <a:latin typeface="+mn-lt"/>
                <a:ea typeface="AauxPro Medium" charset="0"/>
                <a:cs typeface="AauxPro Medium"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228594" lvl="1" indent="-228594" defTabSz="914377" eaLnBrk="1" fontAlgn="auto" hangingPunct="1">
              <a:lnSpc>
                <a:spcPct val="100000"/>
              </a:lnSpc>
              <a:spcBef>
                <a:spcPts val="600"/>
              </a:spcBef>
              <a:spcAft>
                <a:spcPts val="1200"/>
              </a:spcAft>
              <a:buClr>
                <a:schemeClr val="accent5"/>
              </a:buClr>
              <a:buFont typeface="Arial"/>
              <a:buChar char="•"/>
              <a:defRPr/>
            </a:pPr>
            <a:r>
              <a:rPr lang="en-US" sz="2200" dirty="0">
                <a:latin typeface="+mj-lt"/>
              </a:rPr>
              <a:t>Call recording </a:t>
            </a:r>
            <a:br>
              <a:rPr lang="en-US" sz="2200" dirty="0">
                <a:latin typeface="+mj-lt"/>
              </a:rPr>
            </a:br>
            <a:r>
              <a:rPr lang="en-US" sz="2200" dirty="0">
                <a:latin typeface="+mj-lt"/>
              </a:rPr>
              <a:t>&amp; screen capture</a:t>
            </a:r>
          </a:p>
          <a:p>
            <a:pPr marL="228594" lvl="1" indent="-228594" defTabSz="914377" eaLnBrk="1" fontAlgn="auto" hangingPunct="1">
              <a:lnSpc>
                <a:spcPct val="100000"/>
              </a:lnSpc>
              <a:spcBef>
                <a:spcPts val="600"/>
              </a:spcBef>
              <a:spcAft>
                <a:spcPts val="1200"/>
              </a:spcAft>
              <a:buClr>
                <a:schemeClr val="accent5"/>
              </a:buClr>
              <a:buFont typeface="Arial"/>
              <a:buChar char="•"/>
              <a:defRPr/>
            </a:pPr>
            <a:r>
              <a:rPr lang="en-US" sz="2200" dirty="0">
                <a:latin typeface="+mj-lt"/>
              </a:rPr>
              <a:t>Live monitoring</a:t>
            </a:r>
          </a:p>
          <a:p>
            <a:pPr marL="228594" lvl="1" indent="-228594" defTabSz="914377" eaLnBrk="1" fontAlgn="auto" hangingPunct="1">
              <a:lnSpc>
                <a:spcPct val="100000"/>
              </a:lnSpc>
              <a:spcBef>
                <a:spcPts val="600"/>
              </a:spcBef>
              <a:spcAft>
                <a:spcPts val="1200"/>
              </a:spcAft>
              <a:buClr>
                <a:schemeClr val="accent5"/>
              </a:buClr>
              <a:buFont typeface="Arial"/>
              <a:buChar char="•"/>
              <a:defRPr/>
            </a:pPr>
            <a:r>
              <a:rPr lang="en-US" sz="2200" dirty="0">
                <a:latin typeface="+mj-lt"/>
              </a:rPr>
              <a:t>Speech transcription </a:t>
            </a:r>
            <a:br>
              <a:rPr lang="en-US" sz="2200" dirty="0">
                <a:latin typeface="+mj-lt"/>
              </a:rPr>
            </a:br>
            <a:r>
              <a:rPr lang="en-US" sz="2200" dirty="0">
                <a:latin typeface="+mj-lt"/>
              </a:rPr>
              <a:t>and analytics</a:t>
            </a:r>
          </a:p>
          <a:p>
            <a:pPr marL="228594" lvl="1" indent="-228594" defTabSz="914377" eaLnBrk="1" fontAlgn="auto" hangingPunct="1">
              <a:lnSpc>
                <a:spcPct val="100000"/>
              </a:lnSpc>
              <a:spcBef>
                <a:spcPts val="600"/>
              </a:spcBef>
              <a:spcAft>
                <a:spcPts val="1200"/>
              </a:spcAft>
              <a:buClr>
                <a:schemeClr val="accent5"/>
              </a:buClr>
              <a:buFont typeface="Arial"/>
              <a:buChar char="•"/>
              <a:defRPr/>
            </a:pPr>
            <a:r>
              <a:rPr lang="en-US" sz="2200" dirty="0">
                <a:latin typeface="+mj-lt"/>
              </a:rPr>
              <a:t>QA / evaluations and performance analytics</a:t>
            </a:r>
          </a:p>
          <a:p>
            <a:pPr marL="228594" lvl="1" indent="-228594" defTabSz="914377" eaLnBrk="1" fontAlgn="auto" hangingPunct="1">
              <a:lnSpc>
                <a:spcPct val="100000"/>
              </a:lnSpc>
              <a:spcBef>
                <a:spcPts val="600"/>
              </a:spcBef>
              <a:spcAft>
                <a:spcPts val="1200"/>
              </a:spcAft>
              <a:buClr>
                <a:schemeClr val="accent5"/>
              </a:buClr>
              <a:buFont typeface="Arial"/>
              <a:buChar char="•"/>
              <a:defRPr/>
            </a:pPr>
            <a:r>
              <a:rPr lang="en-US" sz="2200" dirty="0">
                <a:latin typeface="+mj-lt"/>
              </a:rPr>
              <a:t>Scalable for teams </a:t>
            </a:r>
            <a:br>
              <a:rPr lang="en-US" sz="2200" dirty="0">
                <a:latin typeface="+mj-lt"/>
              </a:rPr>
            </a:br>
            <a:r>
              <a:rPr lang="en-US" sz="2200" dirty="0">
                <a:latin typeface="+mj-lt"/>
              </a:rPr>
              <a:t>of all sizes</a:t>
            </a:r>
          </a:p>
        </p:txBody>
      </p:sp>
      <p:pic>
        <p:nvPicPr>
          <p:cNvPr id="13" name="Picture 12"/>
          <p:cNvPicPr>
            <a:picLocks noChangeAspect="1"/>
          </p:cNvPicPr>
          <p:nvPr/>
        </p:nvPicPr>
        <p:blipFill>
          <a:blip r:embed="rId3"/>
          <a:stretch>
            <a:fillRect/>
          </a:stretch>
        </p:blipFill>
        <p:spPr bwMode="gray">
          <a:xfrm>
            <a:off x="4073216" y="1452124"/>
            <a:ext cx="7953376" cy="4473774"/>
          </a:xfrm>
          <a:prstGeom prst="rect">
            <a:avLst/>
          </a:prstGeom>
          <a:ln w="3175">
            <a:noFill/>
          </a:ln>
          <a:effectLst>
            <a:outerShdw blurRad="254000" sx="102000" sy="102000" algn="ctr" rotWithShape="0">
              <a:prstClr val="black">
                <a:alpha val="40000"/>
              </a:prstClr>
            </a:outerShdw>
          </a:effectLst>
        </p:spPr>
      </p:pic>
      <p:sp>
        <p:nvSpPr>
          <p:cNvPr id="6"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11</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641747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5"/>
          <p:cNvSpPr txBox="1">
            <a:spLocks/>
          </p:cNvSpPr>
          <p:nvPr/>
        </p:nvSpPr>
        <p:spPr bwMode="gray">
          <a:xfrm>
            <a:off x="89208" y="1147707"/>
            <a:ext cx="7634288" cy="1392767"/>
          </a:xfrm>
          <a:prstGeom prst="rect">
            <a:avLst/>
          </a:prstGeom>
          <a:noFill/>
        </p:spPr>
        <p:txBody>
          <a:bodyPr anchor="ctr">
            <a:normAutofit/>
          </a:bodyPr>
          <a:lstStyle>
            <a:lvl1pPr marL="228600" indent="-228600" algn="l" defTabSz="914400" rtl="0" eaLnBrk="1" latinLnBrk="0" hangingPunct="1">
              <a:lnSpc>
                <a:spcPct val="90000"/>
              </a:lnSpc>
              <a:spcBef>
                <a:spcPts val="1000"/>
              </a:spcBef>
              <a:buClr>
                <a:schemeClr val="accent5"/>
              </a:buClr>
              <a:buFont typeface="Arial"/>
              <a:buChar char="•"/>
              <a:defRPr sz="2600" kern="1200">
                <a:solidFill>
                  <a:schemeClr val="tx1"/>
                </a:solidFill>
                <a:latin typeface="+mn-lt"/>
                <a:ea typeface="AauxPro Medium" charset="0"/>
                <a:cs typeface="AauxPro Medium" charset="0"/>
              </a:defRPr>
            </a:lvl1pPr>
            <a:lvl2pPr marL="685800" indent="-228600" algn="l" defTabSz="914400" rtl="0" eaLnBrk="1" latinLnBrk="0" hangingPunct="1">
              <a:lnSpc>
                <a:spcPct val="90000"/>
              </a:lnSpc>
              <a:spcBef>
                <a:spcPts val="500"/>
              </a:spcBef>
              <a:buClr>
                <a:schemeClr val="accent4"/>
              </a:buClr>
              <a:buFont typeface="Arial"/>
              <a:buChar char="•"/>
              <a:defRPr sz="2300" kern="1200">
                <a:solidFill>
                  <a:schemeClr val="tx1"/>
                </a:solidFill>
                <a:latin typeface="+mn-lt"/>
                <a:ea typeface="AauxPro Medium" charset="0"/>
                <a:cs typeface="AauxPro Medium" charset="0"/>
              </a:defRPr>
            </a:lvl2pPr>
            <a:lvl3pPr marL="1143000" indent="-228600" algn="l" defTabSz="914400" rtl="0" eaLnBrk="1" latinLnBrk="0" hangingPunct="1">
              <a:lnSpc>
                <a:spcPct val="90000"/>
              </a:lnSpc>
              <a:spcBef>
                <a:spcPts val="500"/>
              </a:spcBef>
              <a:buClr>
                <a:schemeClr val="accent5"/>
              </a:buClr>
              <a:buFont typeface="Wingdings" charset="2"/>
              <a:buChar char="§"/>
              <a:defRPr sz="2000" kern="1200">
                <a:solidFill>
                  <a:schemeClr val="tx1"/>
                </a:solidFill>
                <a:latin typeface="+mn-lt"/>
                <a:ea typeface="AauxPro Medium" charset="0"/>
                <a:cs typeface="AauxPro Medium" charset="0"/>
              </a:defRPr>
            </a:lvl3pPr>
            <a:lvl4pPr marL="1600200" indent="-228600" algn="l" defTabSz="914400" rtl="0" eaLnBrk="1" latinLnBrk="0" hangingPunct="1">
              <a:lnSpc>
                <a:spcPct val="90000"/>
              </a:lnSpc>
              <a:spcBef>
                <a:spcPts val="500"/>
              </a:spcBef>
              <a:buClr>
                <a:schemeClr val="accent4"/>
              </a:buClr>
              <a:buFont typeface="Wingdings" charset="2"/>
              <a:buChar char="§"/>
              <a:defRPr sz="1800" kern="1200">
                <a:solidFill>
                  <a:schemeClr val="tx1"/>
                </a:solidFill>
                <a:latin typeface="+mn-lt"/>
                <a:ea typeface="AauxPro Medium" charset="0"/>
                <a:cs typeface="AauxPro Medium" charset="0"/>
              </a:defRPr>
            </a:lvl4pPr>
            <a:lvl5pPr marL="2057400" indent="-228600" algn="l" defTabSz="914400" rtl="0" eaLnBrk="1" latinLnBrk="0" hangingPunct="1">
              <a:lnSpc>
                <a:spcPct val="90000"/>
              </a:lnSpc>
              <a:spcBef>
                <a:spcPts val="500"/>
              </a:spcBef>
              <a:buClr>
                <a:schemeClr val="accent5"/>
              </a:buClr>
              <a:buFont typeface="Arial"/>
              <a:buChar char="•"/>
              <a:defRPr sz="1800" kern="1200">
                <a:solidFill>
                  <a:schemeClr val="tx1"/>
                </a:solidFill>
                <a:latin typeface="+mn-lt"/>
                <a:ea typeface="AauxPro Medium" charset="0"/>
                <a:cs typeface="AauxPro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0"/>
              </a:spcAft>
              <a:buFont typeface="Arial"/>
              <a:buNone/>
              <a:defRPr/>
            </a:pPr>
            <a:r>
              <a:rPr lang="en-US" sz="1800" b="1" dirty="0">
                <a:solidFill>
                  <a:srgbClr val="1D2A38"/>
                </a:solidFill>
                <a:latin typeface="+mj-lt"/>
              </a:rPr>
              <a:t>12 Data Centers Serving Customers in 114 Countries | </a:t>
            </a:r>
          </a:p>
          <a:p>
            <a:pPr marL="0" indent="0" algn="ctr" fontAlgn="auto">
              <a:lnSpc>
                <a:spcPct val="100000"/>
              </a:lnSpc>
              <a:spcBef>
                <a:spcPts val="0"/>
              </a:spcBef>
              <a:spcAft>
                <a:spcPts val="0"/>
              </a:spcAft>
              <a:buFont typeface="Arial"/>
              <a:buNone/>
              <a:defRPr/>
            </a:pPr>
            <a:r>
              <a:rPr lang="en-US" sz="1800" b="1" dirty="0">
                <a:solidFill>
                  <a:srgbClr val="1D2A38"/>
                </a:solidFill>
                <a:latin typeface="+mj-lt"/>
              </a:rPr>
              <a:t>Local numbers in 83 countries; toll-free numbers in 122 countries |                                  7 Global deployment/support teams: US, UK, Europe, Singapore/Asia, </a:t>
            </a:r>
            <a:br>
              <a:rPr lang="en-US" sz="1800" b="1" dirty="0">
                <a:solidFill>
                  <a:srgbClr val="1D2A38"/>
                </a:solidFill>
                <a:latin typeface="+mj-lt"/>
              </a:rPr>
            </a:br>
            <a:r>
              <a:rPr lang="en-US" sz="1800" b="1" dirty="0">
                <a:solidFill>
                  <a:srgbClr val="1D2A38"/>
                </a:solidFill>
                <a:latin typeface="+mj-lt"/>
              </a:rPr>
              <a:t>Australia (Philippines and Romania new in 2016)</a:t>
            </a:r>
          </a:p>
        </p:txBody>
      </p:sp>
      <p:grpSp>
        <p:nvGrpSpPr>
          <p:cNvPr id="12" name="Group 11"/>
          <p:cNvGrpSpPr/>
          <p:nvPr/>
        </p:nvGrpSpPr>
        <p:grpSpPr bwMode="gray">
          <a:xfrm>
            <a:off x="773060" y="2548940"/>
            <a:ext cx="6634170" cy="3565049"/>
            <a:chOff x="1081818" y="1288516"/>
            <a:chExt cx="9517969" cy="5114736"/>
          </a:xfrm>
        </p:grpSpPr>
        <p:pic>
          <p:nvPicPr>
            <p:cNvPr id="14" name="Picture 13" descr="world-map-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gray">
            <a:xfrm>
              <a:off x="1081818" y="1288516"/>
              <a:ext cx="9517969" cy="5114736"/>
            </a:xfrm>
            <a:prstGeom prst="rect">
              <a:avLst/>
            </a:prstGeom>
          </p:spPr>
        </p:pic>
        <p:pic>
          <p:nvPicPr>
            <p:cNvPr id="15" name="Shape 736"/>
            <p:cNvPicPr preferRelativeResize="0"/>
            <p:nvPr/>
          </p:nvPicPr>
          <p:blipFill rotWithShape="1">
            <a:blip r:embed="rId4">
              <a:alphaModFix/>
            </a:blip>
            <a:srcRect/>
            <a:stretch/>
          </p:blipFill>
          <p:spPr bwMode="gray">
            <a:xfrm>
              <a:off x="2119498" y="2917310"/>
              <a:ext cx="538629" cy="536605"/>
            </a:xfrm>
            <a:prstGeom prst="rect">
              <a:avLst/>
            </a:prstGeom>
            <a:noFill/>
            <a:ln>
              <a:noFill/>
            </a:ln>
          </p:spPr>
        </p:pic>
        <p:cxnSp>
          <p:nvCxnSpPr>
            <p:cNvPr id="16" name="Shape 737"/>
            <p:cNvCxnSpPr/>
            <p:nvPr/>
          </p:nvCxnSpPr>
          <p:spPr bwMode="gray">
            <a:xfrm rot="10800000">
              <a:off x="2403947" y="3477508"/>
              <a:ext cx="0" cy="452969"/>
            </a:xfrm>
            <a:prstGeom prst="straightConnector1">
              <a:avLst/>
            </a:prstGeom>
            <a:noFill/>
            <a:ln w="12700" cap="flat" cmpd="sng">
              <a:solidFill>
                <a:schemeClr val="accent5"/>
              </a:solidFill>
              <a:prstDash val="solid"/>
              <a:round/>
              <a:headEnd type="none" w="med" len="med"/>
              <a:tailEnd type="oval" w="lg" len="lg"/>
            </a:ln>
          </p:spPr>
        </p:cxnSp>
        <p:sp>
          <p:nvSpPr>
            <p:cNvPr id="17" name="Shape 738"/>
            <p:cNvSpPr/>
            <p:nvPr/>
          </p:nvSpPr>
          <p:spPr bwMode="gray">
            <a:xfrm>
              <a:off x="1638800" y="3854979"/>
              <a:ext cx="1530299" cy="496183"/>
            </a:xfrm>
            <a:prstGeom prst="rect">
              <a:avLst/>
            </a:prstGeom>
            <a:solidFill>
              <a:schemeClr val="accent2"/>
            </a:solidFill>
            <a:ln w="9525" cap="flat" cmpd="sng">
              <a:solidFill>
                <a:schemeClr val="accent2"/>
              </a:solidFill>
              <a:prstDash val="solid"/>
              <a:round/>
              <a:headEnd type="none" w="med" len="med"/>
              <a:tailEnd type="none" w="med" len="med"/>
            </a:ln>
          </p:spPr>
          <p:txBody>
            <a:bodyPr lIns="121897" tIns="60932" rIns="121897" bIns="60932" anchor="t" anchorCtr="0">
              <a:noAutofit/>
            </a:bodyPr>
            <a:lstStyle/>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2 - Santa Clara,  CA United States</a:t>
              </a:r>
            </a:p>
          </p:txBody>
        </p:sp>
        <p:pic>
          <p:nvPicPr>
            <p:cNvPr id="18" name="Shape 739"/>
            <p:cNvPicPr preferRelativeResize="0"/>
            <p:nvPr/>
          </p:nvPicPr>
          <p:blipFill rotWithShape="1">
            <a:blip r:embed="rId4">
              <a:alphaModFix/>
            </a:blip>
            <a:srcRect/>
            <a:stretch/>
          </p:blipFill>
          <p:spPr bwMode="gray">
            <a:xfrm>
              <a:off x="3083711" y="2992342"/>
              <a:ext cx="538629" cy="536605"/>
            </a:xfrm>
            <a:prstGeom prst="rect">
              <a:avLst/>
            </a:prstGeom>
            <a:noFill/>
            <a:ln>
              <a:noFill/>
            </a:ln>
          </p:spPr>
        </p:pic>
        <p:cxnSp>
          <p:nvCxnSpPr>
            <p:cNvPr id="19" name="Shape 740"/>
            <p:cNvCxnSpPr>
              <a:endCxn id="18" idx="0"/>
            </p:cNvCxnSpPr>
            <p:nvPr/>
          </p:nvCxnSpPr>
          <p:spPr bwMode="gray">
            <a:xfrm>
              <a:off x="3353025" y="2524341"/>
              <a:ext cx="0" cy="468000"/>
            </a:xfrm>
            <a:prstGeom prst="straightConnector1">
              <a:avLst/>
            </a:prstGeom>
            <a:noFill/>
            <a:ln w="12700" cap="flat" cmpd="sng">
              <a:solidFill>
                <a:schemeClr val="accent5"/>
              </a:solidFill>
              <a:prstDash val="solid"/>
              <a:round/>
              <a:headEnd type="none" w="med" len="med"/>
              <a:tailEnd type="oval" w="lg" len="lg"/>
            </a:ln>
          </p:spPr>
        </p:cxnSp>
        <p:pic>
          <p:nvPicPr>
            <p:cNvPr id="20" name="Shape 741"/>
            <p:cNvPicPr preferRelativeResize="0"/>
            <p:nvPr/>
          </p:nvPicPr>
          <p:blipFill rotWithShape="1">
            <a:blip r:embed="rId4">
              <a:alphaModFix/>
            </a:blip>
            <a:srcRect/>
            <a:stretch/>
          </p:blipFill>
          <p:spPr bwMode="gray">
            <a:xfrm>
              <a:off x="2360570" y="2245090"/>
              <a:ext cx="538629" cy="536605"/>
            </a:xfrm>
            <a:prstGeom prst="rect">
              <a:avLst/>
            </a:prstGeom>
            <a:noFill/>
            <a:ln>
              <a:noFill/>
            </a:ln>
          </p:spPr>
        </p:pic>
        <p:cxnSp>
          <p:nvCxnSpPr>
            <p:cNvPr id="21" name="Shape 742"/>
            <p:cNvCxnSpPr/>
            <p:nvPr/>
          </p:nvCxnSpPr>
          <p:spPr bwMode="gray">
            <a:xfrm rot="5400000">
              <a:off x="2437750" y="2032101"/>
              <a:ext cx="457761" cy="2336"/>
            </a:xfrm>
            <a:prstGeom prst="straightConnector1">
              <a:avLst/>
            </a:prstGeom>
            <a:noFill/>
            <a:ln w="12700" cap="flat" cmpd="sng">
              <a:solidFill>
                <a:schemeClr val="accent5"/>
              </a:solidFill>
              <a:prstDash val="solid"/>
              <a:round/>
              <a:headEnd type="none" w="med" len="med"/>
              <a:tailEnd type="oval" w="lg" len="lg"/>
            </a:ln>
          </p:spPr>
        </p:cxnSp>
        <p:pic>
          <p:nvPicPr>
            <p:cNvPr id="22" name="Shape 743"/>
            <p:cNvPicPr preferRelativeResize="0"/>
            <p:nvPr/>
          </p:nvPicPr>
          <p:blipFill rotWithShape="1">
            <a:blip r:embed="rId4">
              <a:alphaModFix/>
            </a:blip>
            <a:srcRect/>
            <a:stretch/>
          </p:blipFill>
          <p:spPr bwMode="gray">
            <a:xfrm>
              <a:off x="5236080" y="2388843"/>
              <a:ext cx="510099" cy="528464"/>
            </a:xfrm>
            <a:prstGeom prst="rect">
              <a:avLst/>
            </a:prstGeom>
            <a:noFill/>
            <a:ln>
              <a:noFill/>
            </a:ln>
          </p:spPr>
        </p:pic>
        <p:cxnSp>
          <p:nvCxnSpPr>
            <p:cNvPr id="23" name="Shape 744"/>
            <p:cNvCxnSpPr/>
            <p:nvPr/>
          </p:nvCxnSpPr>
          <p:spPr bwMode="gray">
            <a:xfrm>
              <a:off x="5542140" y="2011367"/>
              <a:ext cx="0" cy="377476"/>
            </a:xfrm>
            <a:prstGeom prst="straightConnector1">
              <a:avLst/>
            </a:prstGeom>
            <a:solidFill>
              <a:srgbClr val="FF0000"/>
            </a:solidFill>
            <a:ln w="12700" cap="flat" cmpd="sng">
              <a:solidFill>
                <a:schemeClr val="accent5"/>
              </a:solidFill>
              <a:prstDash val="solid"/>
              <a:round/>
              <a:headEnd type="none" w="med" len="med"/>
              <a:tailEnd type="oval" w="lg" len="lg"/>
            </a:ln>
          </p:spPr>
        </p:cxnSp>
        <p:sp>
          <p:nvSpPr>
            <p:cNvPr id="24" name="Shape 745"/>
            <p:cNvSpPr/>
            <p:nvPr/>
          </p:nvSpPr>
          <p:spPr bwMode="gray">
            <a:xfrm>
              <a:off x="4879010" y="1545822"/>
              <a:ext cx="1326257" cy="465543"/>
            </a:xfrm>
            <a:prstGeom prst="rect">
              <a:avLst/>
            </a:prstGeom>
            <a:solidFill>
              <a:schemeClr val="accent2"/>
            </a:solidFill>
            <a:ln>
              <a:noFill/>
            </a:ln>
          </p:spPr>
          <p:txBody>
            <a:bodyPr lIns="121897" tIns="60932" rIns="121897" bIns="60932" anchor="t" anchorCtr="0">
              <a:noAutofit/>
            </a:bodyPr>
            <a:lstStyle/>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2 - London,</a:t>
              </a:r>
            </a:p>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UK (Europe)</a:t>
              </a:r>
            </a:p>
          </p:txBody>
        </p:sp>
        <p:pic>
          <p:nvPicPr>
            <p:cNvPr id="25" name="Shape 746"/>
            <p:cNvPicPr preferRelativeResize="0"/>
            <p:nvPr/>
          </p:nvPicPr>
          <p:blipFill rotWithShape="1">
            <a:blip r:embed="rId4">
              <a:alphaModFix/>
            </a:blip>
            <a:srcRect/>
            <a:stretch/>
          </p:blipFill>
          <p:spPr bwMode="gray">
            <a:xfrm>
              <a:off x="8657831" y="2936044"/>
              <a:ext cx="538629" cy="536605"/>
            </a:xfrm>
            <a:prstGeom prst="rect">
              <a:avLst/>
            </a:prstGeom>
            <a:noFill/>
            <a:ln>
              <a:noFill/>
            </a:ln>
          </p:spPr>
        </p:pic>
        <p:cxnSp>
          <p:nvCxnSpPr>
            <p:cNvPr id="26" name="Shape 747"/>
            <p:cNvCxnSpPr>
              <a:endCxn id="25" idx="0"/>
            </p:cNvCxnSpPr>
            <p:nvPr/>
          </p:nvCxnSpPr>
          <p:spPr bwMode="gray">
            <a:xfrm>
              <a:off x="8927145" y="2524444"/>
              <a:ext cx="0" cy="411600"/>
            </a:xfrm>
            <a:prstGeom prst="straightConnector1">
              <a:avLst/>
            </a:prstGeom>
            <a:noFill/>
            <a:ln w="12700" cap="flat" cmpd="sng">
              <a:solidFill>
                <a:schemeClr val="accent5"/>
              </a:solidFill>
              <a:prstDash val="solid"/>
              <a:round/>
              <a:headEnd type="none" w="med" len="med"/>
              <a:tailEnd type="oval" w="lg" len="lg"/>
            </a:ln>
          </p:spPr>
        </p:cxnSp>
        <p:sp>
          <p:nvSpPr>
            <p:cNvPr id="27" name="Shape 748"/>
            <p:cNvSpPr/>
            <p:nvPr/>
          </p:nvSpPr>
          <p:spPr bwMode="gray">
            <a:xfrm>
              <a:off x="8351771" y="2103840"/>
              <a:ext cx="1224236" cy="420577"/>
            </a:xfrm>
            <a:prstGeom prst="rect">
              <a:avLst/>
            </a:prstGeom>
            <a:solidFill>
              <a:schemeClr val="accent2"/>
            </a:solidFill>
            <a:ln>
              <a:noFill/>
            </a:ln>
          </p:spPr>
          <p:txBody>
            <a:bodyPr lIns="121897" tIns="60932" rIns="121897" bIns="60932" anchor="ctr" anchorCtr="1">
              <a:noAutofit/>
            </a:bodyPr>
            <a:lstStyle/>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Hong Kong  (Asia)</a:t>
              </a:r>
            </a:p>
          </p:txBody>
        </p:sp>
        <p:pic>
          <p:nvPicPr>
            <p:cNvPr id="28" name="Shape 749"/>
            <p:cNvPicPr preferRelativeResize="0"/>
            <p:nvPr/>
          </p:nvPicPr>
          <p:blipFill rotWithShape="1">
            <a:blip r:embed="rId4">
              <a:alphaModFix/>
            </a:blip>
            <a:srcRect/>
            <a:stretch/>
          </p:blipFill>
          <p:spPr bwMode="gray">
            <a:xfrm>
              <a:off x="8813047" y="5259362"/>
              <a:ext cx="538629" cy="536605"/>
            </a:xfrm>
            <a:prstGeom prst="rect">
              <a:avLst/>
            </a:prstGeom>
            <a:noFill/>
            <a:ln>
              <a:noFill/>
            </a:ln>
          </p:spPr>
        </p:pic>
        <p:cxnSp>
          <p:nvCxnSpPr>
            <p:cNvPr id="29" name="Shape 750"/>
            <p:cNvCxnSpPr>
              <a:endCxn id="28" idx="0"/>
            </p:cNvCxnSpPr>
            <p:nvPr/>
          </p:nvCxnSpPr>
          <p:spPr bwMode="gray">
            <a:xfrm>
              <a:off x="9065961" y="4879361"/>
              <a:ext cx="16400" cy="380000"/>
            </a:xfrm>
            <a:prstGeom prst="straightConnector1">
              <a:avLst/>
            </a:prstGeom>
            <a:noFill/>
            <a:ln w="12700" cap="flat" cmpd="sng">
              <a:solidFill>
                <a:schemeClr val="accent5"/>
              </a:solidFill>
              <a:prstDash val="solid"/>
              <a:round/>
              <a:headEnd type="none" w="med" len="med"/>
              <a:tailEnd type="oval" w="lg" len="lg"/>
            </a:ln>
          </p:spPr>
        </p:cxnSp>
        <p:sp>
          <p:nvSpPr>
            <p:cNvPr id="30" name="Shape 751"/>
            <p:cNvSpPr/>
            <p:nvPr/>
          </p:nvSpPr>
          <p:spPr bwMode="gray">
            <a:xfrm>
              <a:off x="8351771" y="4445731"/>
              <a:ext cx="1428272" cy="433452"/>
            </a:xfrm>
            <a:prstGeom prst="rect">
              <a:avLst/>
            </a:prstGeom>
            <a:solidFill>
              <a:schemeClr val="accent2"/>
            </a:solidFill>
            <a:ln>
              <a:noFill/>
            </a:ln>
          </p:spPr>
          <p:txBody>
            <a:bodyPr lIns="121897" tIns="60932" rIns="121897" bIns="60932" anchor="ctr" anchorCtr="1">
              <a:noAutofit/>
            </a:bodyPr>
            <a:lstStyle/>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Sydney, </a:t>
              </a:r>
            </a:p>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Australia</a:t>
              </a:r>
            </a:p>
          </p:txBody>
        </p:sp>
        <p:sp>
          <p:nvSpPr>
            <p:cNvPr id="31" name="Shape 752"/>
            <p:cNvSpPr/>
            <p:nvPr/>
          </p:nvSpPr>
          <p:spPr bwMode="gray">
            <a:xfrm>
              <a:off x="3169099" y="2068187"/>
              <a:ext cx="1224236" cy="456232"/>
            </a:xfrm>
            <a:prstGeom prst="rect">
              <a:avLst/>
            </a:prstGeom>
            <a:solidFill>
              <a:schemeClr val="accent2"/>
            </a:solidFill>
            <a:ln>
              <a:noFill/>
            </a:ln>
          </p:spPr>
          <p:txBody>
            <a:bodyPr lIns="121897" tIns="60932" rIns="121897" bIns="60932" anchor="t" anchorCtr="0">
              <a:noAutofit/>
            </a:bodyPr>
            <a:lstStyle/>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Ashburn, VA</a:t>
              </a:r>
            </a:p>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United States</a:t>
              </a:r>
            </a:p>
          </p:txBody>
        </p:sp>
        <p:sp>
          <p:nvSpPr>
            <p:cNvPr id="32" name="Shape 756"/>
            <p:cNvSpPr/>
            <p:nvPr/>
          </p:nvSpPr>
          <p:spPr bwMode="gray">
            <a:xfrm>
              <a:off x="1841967" y="1423433"/>
              <a:ext cx="1632320" cy="462112"/>
            </a:xfrm>
            <a:prstGeom prst="rect">
              <a:avLst/>
            </a:prstGeom>
            <a:solidFill>
              <a:schemeClr val="accent2"/>
            </a:solidFill>
            <a:ln>
              <a:noFill/>
            </a:ln>
          </p:spPr>
          <p:txBody>
            <a:bodyPr lIns="121897" tIns="60932" rIns="121897" bIns="60932" anchor="t" anchorCtr="0">
              <a:noAutofit/>
            </a:bodyPr>
            <a:lstStyle/>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2 - Saskatchewan</a:t>
              </a:r>
            </a:p>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Canada </a:t>
              </a:r>
            </a:p>
          </p:txBody>
        </p:sp>
        <p:pic>
          <p:nvPicPr>
            <p:cNvPr id="33" name="Shape 743"/>
            <p:cNvPicPr preferRelativeResize="0"/>
            <p:nvPr/>
          </p:nvPicPr>
          <p:blipFill rotWithShape="1">
            <a:blip r:embed="rId4">
              <a:alphaModFix/>
            </a:blip>
            <a:srcRect/>
            <a:stretch/>
          </p:blipFill>
          <p:spPr bwMode="gray">
            <a:xfrm>
              <a:off x="5694329" y="2388843"/>
              <a:ext cx="510099" cy="528464"/>
            </a:xfrm>
            <a:prstGeom prst="rect">
              <a:avLst/>
            </a:prstGeom>
            <a:noFill/>
            <a:ln>
              <a:noFill/>
            </a:ln>
          </p:spPr>
        </p:pic>
        <p:sp>
          <p:nvSpPr>
            <p:cNvPr id="34" name="Shape 745"/>
            <p:cNvSpPr/>
            <p:nvPr/>
          </p:nvSpPr>
          <p:spPr bwMode="gray">
            <a:xfrm>
              <a:off x="6072440" y="1545825"/>
              <a:ext cx="1326257" cy="465543"/>
            </a:xfrm>
            <a:prstGeom prst="rect">
              <a:avLst/>
            </a:prstGeom>
            <a:solidFill>
              <a:schemeClr val="accent2"/>
            </a:solidFill>
            <a:ln>
              <a:noFill/>
            </a:ln>
          </p:spPr>
          <p:txBody>
            <a:bodyPr lIns="121900" tIns="60933" rIns="121900" bIns="60933" anchor="t" anchorCtr="0">
              <a:noAutofit/>
            </a:bodyPr>
            <a:lstStyle/>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 Amsterdam,</a:t>
              </a:r>
            </a:p>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Netherlands EU</a:t>
              </a:r>
            </a:p>
          </p:txBody>
        </p:sp>
        <p:cxnSp>
          <p:nvCxnSpPr>
            <p:cNvPr id="35" name="Shape 747"/>
            <p:cNvCxnSpPr/>
            <p:nvPr/>
          </p:nvCxnSpPr>
          <p:spPr bwMode="gray">
            <a:xfrm>
              <a:off x="6072439" y="2011367"/>
              <a:ext cx="0" cy="411600"/>
            </a:xfrm>
            <a:prstGeom prst="straightConnector1">
              <a:avLst/>
            </a:prstGeom>
            <a:noFill/>
            <a:ln w="12700" cap="flat" cmpd="sng">
              <a:solidFill>
                <a:schemeClr val="accent5"/>
              </a:solidFill>
              <a:prstDash val="solid"/>
              <a:round/>
              <a:headEnd type="none" w="med" len="med"/>
              <a:tailEnd type="oval" w="lg" len="lg"/>
            </a:ln>
          </p:spPr>
        </p:cxnSp>
        <p:pic>
          <p:nvPicPr>
            <p:cNvPr id="36" name="Shape 746"/>
            <p:cNvPicPr preferRelativeResize="0"/>
            <p:nvPr/>
          </p:nvPicPr>
          <p:blipFill rotWithShape="1">
            <a:blip r:embed="rId4">
              <a:alphaModFix/>
            </a:blip>
            <a:srcRect/>
            <a:stretch/>
          </p:blipFill>
          <p:spPr bwMode="gray">
            <a:xfrm>
              <a:off x="8082456" y="3961224"/>
              <a:ext cx="538629" cy="536605"/>
            </a:xfrm>
            <a:prstGeom prst="rect">
              <a:avLst/>
            </a:prstGeom>
            <a:noFill/>
            <a:ln>
              <a:noFill/>
            </a:ln>
          </p:spPr>
        </p:pic>
        <p:sp>
          <p:nvSpPr>
            <p:cNvPr id="37" name="Shape 748"/>
            <p:cNvSpPr/>
            <p:nvPr/>
          </p:nvSpPr>
          <p:spPr bwMode="gray">
            <a:xfrm>
              <a:off x="7588811" y="3135766"/>
              <a:ext cx="1224236" cy="420577"/>
            </a:xfrm>
            <a:prstGeom prst="rect">
              <a:avLst/>
            </a:prstGeom>
            <a:solidFill>
              <a:schemeClr val="accent2"/>
            </a:solidFill>
            <a:ln>
              <a:noFill/>
            </a:ln>
          </p:spPr>
          <p:txBody>
            <a:bodyPr lIns="121900" tIns="60933" rIns="121900" bIns="60933" anchor="ctr" anchorCtr="1">
              <a:noAutofit/>
            </a:bodyPr>
            <a:lstStyle/>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Singapore  (Asia)</a:t>
              </a:r>
            </a:p>
          </p:txBody>
        </p:sp>
        <p:cxnSp>
          <p:nvCxnSpPr>
            <p:cNvPr id="38" name="Shape 747"/>
            <p:cNvCxnSpPr/>
            <p:nvPr/>
          </p:nvCxnSpPr>
          <p:spPr bwMode="gray">
            <a:xfrm>
              <a:off x="8351771" y="3549624"/>
              <a:ext cx="0" cy="411600"/>
            </a:xfrm>
            <a:prstGeom prst="straightConnector1">
              <a:avLst/>
            </a:prstGeom>
            <a:noFill/>
            <a:ln w="12700" cap="flat" cmpd="sng">
              <a:solidFill>
                <a:schemeClr val="accent5"/>
              </a:solidFill>
              <a:prstDash val="solid"/>
              <a:round/>
              <a:headEnd type="none" w="med" len="med"/>
              <a:tailEnd type="oval" w="lg" len="lg"/>
            </a:ln>
          </p:spPr>
        </p:cxnSp>
        <p:pic>
          <p:nvPicPr>
            <p:cNvPr id="39" name="Shape 739"/>
            <p:cNvPicPr preferRelativeResize="0"/>
            <p:nvPr/>
          </p:nvPicPr>
          <p:blipFill rotWithShape="1">
            <a:blip r:embed="rId4">
              <a:alphaModFix/>
            </a:blip>
            <a:srcRect/>
            <a:stretch/>
          </p:blipFill>
          <p:spPr bwMode="gray">
            <a:xfrm>
              <a:off x="4124020" y="4722756"/>
              <a:ext cx="538629" cy="536605"/>
            </a:xfrm>
            <a:prstGeom prst="rect">
              <a:avLst/>
            </a:prstGeom>
            <a:noFill/>
            <a:ln>
              <a:noFill/>
            </a:ln>
          </p:spPr>
        </p:pic>
        <p:cxnSp>
          <p:nvCxnSpPr>
            <p:cNvPr id="40" name="Shape 740"/>
            <p:cNvCxnSpPr/>
            <p:nvPr/>
          </p:nvCxnSpPr>
          <p:spPr bwMode="gray">
            <a:xfrm>
              <a:off x="4393335" y="4289556"/>
              <a:ext cx="0" cy="468000"/>
            </a:xfrm>
            <a:prstGeom prst="straightConnector1">
              <a:avLst/>
            </a:prstGeom>
            <a:noFill/>
            <a:ln w="12700" cap="flat" cmpd="sng">
              <a:solidFill>
                <a:schemeClr val="accent5"/>
              </a:solidFill>
              <a:prstDash val="solid"/>
              <a:round/>
              <a:headEnd type="none" w="med" len="med"/>
              <a:tailEnd type="oval" w="lg" len="lg"/>
            </a:ln>
          </p:spPr>
        </p:cxnSp>
        <p:sp>
          <p:nvSpPr>
            <p:cNvPr id="41" name="Shape 752"/>
            <p:cNvSpPr/>
            <p:nvPr/>
          </p:nvSpPr>
          <p:spPr bwMode="gray">
            <a:xfrm>
              <a:off x="3781217" y="3833324"/>
              <a:ext cx="1224236" cy="456232"/>
            </a:xfrm>
            <a:prstGeom prst="rect">
              <a:avLst/>
            </a:prstGeom>
            <a:solidFill>
              <a:schemeClr val="accent2"/>
            </a:solidFill>
            <a:ln>
              <a:noFill/>
            </a:ln>
          </p:spPr>
          <p:txBody>
            <a:bodyPr lIns="121900" tIns="60933" rIns="121900" bIns="60933" anchor="t" anchorCtr="0">
              <a:noAutofit/>
            </a:bodyPr>
            <a:lstStyle/>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Rio</a:t>
              </a:r>
            </a:p>
            <a:p>
              <a:pPr algn="ctr">
                <a:lnSpc>
                  <a:spcPct val="85000"/>
                </a:lnSpc>
                <a:spcBef>
                  <a:spcPts val="0"/>
                </a:spcBef>
                <a:spcAft>
                  <a:spcPts val="0"/>
                </a:spcAft>
                <a:buClr>
                  <a:schemeClr val="lt1"/>
                </a:buClr>
                <a:buSzPct val="25000"/>
              </a:pPr>
              <a:r>
                <a:rPr lang="en-US" sz="800" b="1" dirty="0">
                  <a:solidFill>
                    <a:schemeClr val="lt1"/>
                  </a:solidFill>
                  <a:latin typeface="Arial Narrow"/>
                  <a:ea typeface="Arial Narrow"/>
                  <a:cs typeface="Arial Narrow"/>
                  <a:sym typeface="Arial Narrow"/>
                  <a:rtl val="0"/>
                </a:rPr>
                <a:t>Brazil</a:t>
              </a:r>
            </a:p>
          </p:txBody>
        </p:sp>
      </p:grpSp>
      <p:sp>
        <p:nvSpPr>
          <p:cNvPr id="43" name="Title 1"/>
          <p:cNvSpPr txBox="1">
            <a:spLocks/>
          </p:cNvSpPr>
          <p:nvPr/>
        </p:nvSpPr>
        <p:spPr bwMode="gray">
          <a:xfrm>
            <a:off x="451892" y="-203410"/>
            <a:ext cx="10515600"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38" tIns="45719" rIns="91438" bIns="45719" numCol="1" anchor="b" anchorCtr="0" compatLnSpc="1">
            <a:prstTxWarp prst="textNoShape">
              <a:avLst/>
            </a:prstTxWarp>
          </a:bodyPr>
          <a:lstStyle>
            <a:lvl1pPr algn="l" defTabSz="912813" rtl="0" eaLnBrk="0" fontAlgn="base" hangingPunct="0">
              <a:lnSpc>
                <a:spcPct val="90000"/>
              </a:lnSpc>
              <a:spcBef>
                <a:spcPct val="0"/>
              </a:spcBef>
              <a:spcAft>
                <a:spcPct val="0"/>
              </a:spcAft>
              <a:defRPr sz="3000" kern="1200">
                <a:solidFill>
                  <a:srgbClr val="5F8AA0"/>
                </a:solidFill>
                <a:latin typeface="+mj-lt"/>
                <a:ea typeface="+mj-ea"/>
                <a:cs typeface="+mj-cs"/>
              </a:defRPr>
            </a:lvl1pPr>
            <a:lvl2pPr algn="l" defTabSz="912813" rtl="0" eaLnBrk="0" fontAlgn="base" hangingPunct="0">
              <a:lnSpc>
                <a:spcPct val="90000"/>
              </a:lnSpc>
              <a:spcBef>
                <a:spcPct val="0"/>
              </a:spcBef>
              <a:spcAft>
                <a:spcPct val="0"/>
              </a:spcAft>
              <a:defRPr sz="3600">
                <a:solidFill>
                  <a:srgbClr val="5F8AA0"/>
                </a:solidFill>
                <a:latin typeface="Calibri Light" pitchFamily="34" charset="0"/>
              </a:defRPr>
            </a:lvl2pPr>
            <a:lvl3pPr algn="l" defTabSz="912813" rtl="0" eaLnBrk="0" fontAlgn="base" hangingPunct="0">
              <a:lnSpc>
                <a:spcPct val="90000"/>
              </a:lnSpc>
              <a:spcBef>
                <a:spcPct val="0"/>
              </a:spcBef>
              <a:spcAft>
                <a:spcPct val="0"/>
              </a:spcAft>
              <a:defRPr sz="3600">
                <a:solidFill>
                  <a:srgbClr val="5F8AA0"/>
                </a:solidFill>
                <a:latin typeface="Calibri Light" pitchFamily="34" charset="0"/>
              </a:defRPr>
            </a:lvl3pPr>
            <a:lvl4pPr algn="l" defTabSz="912813" rtl="0" eaLnBrk="0" fontAlgn="base" hangingPunct="0">
              <a:lnSpc>
                <a:spcPct val="90000"/>
              </a:lnSpc>
              <a:spcBef>
                <a:spcPct val="0"/>
              </a:spcBef>
              <a:spcAft>
                <a:spcPct val="0"/>
              </a:spcAft>
              <a:defRPr sz="3600">
                <a:solidFill>
                  <a:srgbClr val="5F8AA0"/>
                </a:solidFill>
                <a:latin typeface="Calibri Light" pitchFamily="34" charset="0"/>
              </a:defRPr>
            </a:lvl4pPr>
            <a:lvl5pPr algn="l" defTabSz="912813" rtl="0" eaLnBrk="0" fontAlgn="base" hangingPunct="0">
              <a:lnSpc>
                <a:spcPct val="90000"/>
              </a:lnSpc>
              <a:spcBef>
                <a:spcPct val="0"/>
              </a:spcBef>
              <a:spcAft>
                <a:spcPct val="0"/>
              </a:spcAft>
              <a:defRPr sz="3600">
                <a:solidFill>
                  <a:srgbClr val="5F8AA0"/>
                </a:solidFill>
                <a:latin typeface="Calibri Light" pitchFamily="34" charset="0"/>
              </a:defRPr>
            </a:lvl5pPr>
            <a:lvl6pPr marL="457200" algn="l" defTabSz="912813" rtl="0" fontAlgn="base">
              <a:lnSpc>
                <a:spcPct val="90000"/>
              </a:lnSpc>
              <a:spcBef>
                <a:spcPct val="0"/>
              </a:spcBef>
              <a:spcAft>
                <a:spcPct val="0"/>
              </a:spcAft>
              <a:defRPr sz="3600">
                <a:solidFill>
                  <a:srgbClr val="5F8AA0"/>
                </a:solidFill>
                <a:latin typeface="Calibri Light" pitchFamily="34" charset="0"/>
              </a:defRPr>
            </a:lvl6pPr>
            <a:lvl7pPr marL="914400" algn="l" defTabSz="912813" rtl="0" fontAlgn="base">
              <a:lnSpc>
                <a:spcPct val="90000"/>
              </a:lnSpc>
              <a:spcBef>
                <a:spcPct val="0"/>
              </a:spcBef>
              <a:spcAft>
                <a:spcPct val="0"/>
              </a:spcAft>
              <a:defRPr sz="3600">
                <a:solidFill>
                  <a:srgbClr val="5F8AA0"/>
                </a:solidFill>
                <a:latin typeface="Calibri Light" pitchFamily="34" charset="0"/>
              </a:defRPr>
            </a:lvl7pPr>
            <a:lvl8pPr marL="1371600" algn="l" defTabSz="912813" rtl="0" fontAlgn="base">
              <a:lnSpc>
                <a:spcPct val="90000"/>
              </a:lnSpc>
              <a:spcBef>
                <a:spcPct val="0"/>
              </a:spcBef>
              <a:spcAft>
                <a:spcPct val="0"/>
              </a:spcAft>
              <a:defRPr sz="3600">
                <a:solidFill>
                  <a:srgbClr val="5F8AA0"/>
                </a:solidFill>
                <a:latin typeface="Calibri Light" pitchFamily="34" charset="0"/>
              </a:defRPr>
            </a:lvl8pPr>
            <a:lvl9pPr marL="1828800" algn="l" defTabSz="912813" rtl="0" fontAlgn="base">
              <a:lnSpc>
                <a:spcPct val="90000"/>
              </a:lnSpc>
              <a:spcBef>
                <a:spcPct val="0"/>
              </a:spcBef>
              <a:spcAft>
                <a:spcPct val="0"/>
              </a:spcAft>
              <a:defRPr sz="3600">
                <a:solidFill>
                  <a:srgbClr val="5F8AA0"/>
                </a:solidFill>
                <a:latin typeface="Calibri Light" pitchFamily="34" charset="0"/>
              </a:defRPr>
            </a:lvl9pPr>
          </a:lstStyle>
          <a:p>
            <a:r>
              <a:rPr lang="en-GB" sz="3600" b="1" dirty="0">
                <a:latin typeface="Calibri Light"/>
                <a:cs typeface="Calibri Light"/>
              </a:rPr>
              <a:t>High Quality Global Communications Network</a:t>
            </a:r>
            <a:endParaRPr lang="en-US" sz="3600" b="1" dirty="0">
              <a:latin typeface="Calibri Light"/>
              <a:cs typeface="Calibri Light"/>
            </a:endParaRPr>
          </a:p>
        </p:txBody>
      </p:sp>
      <p:sp>
        <p:nvSpPr>
          <p:cNvPr id="42"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12</a:t>
            </a:fld>
            <a:endParaRPr lang="en-US" sz="1200" dirty="0">
              <a:solidFill>
                <a:srgbClr val="5F8AA0"/>
              </a:solidFill>
              <a:latin typeface="Calibri"/>
              <a:ea typeface="Calibri"/>
              <a:cs typeface="Calibri"/>
              <a:sym typeface="Calibri"/>
            </a:endParaRPr>
          </a:p>
        </p:txBody>
      </p:sp>
      <p:sp>
        <p:nvSpPr>
          <p:cNvPr id="11" name="Text Placeholder 10"/>
          <p:cNvSpPr>
            <a:spLocks noGrp="1"/>
          </p:cNvSpPr>
          <p:nvPr>
            <p:ph type="body" sz="quarter" idx="14"/>
          </p:nvPr>
        </p:nvSpPr>
        <p:spPr bwMode="gray">
          <a:xfrm>
            <a:off x="7491794" y="1243013"/>
            <a:ext cx="4628856" cy="4616450"/>
          </a:xfrm>
        </p:spPr>
        <p:txBody>
          <a:bodyPr rtlCol="0">
            <a:noAutofit/>
          </a:bodyPr>
          <a:lstStyle/>
          <a:p>
            <a:pPr marL="234950" indent="-234950" defTabSz="914377" eaLnBrk="1" fontAlgn="auto" hangingPunct="1">
              <a:lnSpc>
                <a:spcPct val="100000"/>
              </a:lnSpc>
              <a:spcBef>
                <a:spcPts val="0"/>
              </a:spcBef>
              <a:spcAft>
                <a:spcPts val="400"/>
              </a:spcAft>
              <a:buClr>
                <a:schemeClr val="accent5"/>
              </a:buClr>
              <a:defRPr/>
            </a:pPr>
            <a:r>
              <a:rPr lang="en-US" sz="2000" dirty="0">
                <a:latin typeface="+mj-lt"/>
              </a:rPr>
              <a:t>Patented Geo-Routing technology </a:t>
            </a:r>
            <a:br>
              <a:rPr lang="en-US" sz="2000" dirty="0">
                <a:latin typeface="+mj-lt"/>
              </a:rPr>
            </a:br>
            <a:r>
              <a:rPr lang="en-US" sz="2000" dirty="0">
                <a:latin typeface="+mj-lt"/>
              </a:rPr>
              <a:t>for optimized media routing</a:t>
            </a:r>
          </a:p>
          <a:p>
            <a:pPr marL="234950" indent="-234950" defTabSz="914377" eaLnBrk="1" fontAlgn="auto" hangingPunct="1">
              <a:lnSpc>
                <a:spcPct val="100000"/>
              </a:lnSpc>
              <a:spcBef>
                <a:spcPts val="0"/>
              </a:spcBef>
              <a:spcAft>
                <a:spcPts val="400"/>
              </a:spcAft>
              <a:buClr>
                <a:schemeClr val="accent5"/>
              </a:buClr>
              <a:defRPr/>
            </a:pPr>
            <a:r>
              <a:rPr lang="en-US" sz="2000" dirty="0">
                <a:latin typeface="+mj-lt"/>
              </a:rPr>
              <a:t>Global SLA for availability </a:t>
            </a:r>
            <a:br>
              <a:rPr lang="en-US" sz="2000" dirty="0">
                <a:latin typeface="+mj-lt"/>
              </a:rPr>
            </a:br>
            <a:r>
              <a:rPr lang="en-US" sz="2000" dirty="0">
                <a:latin typeface="+mj-lt"/>
              </a:rPr>
              <a:t>and call quality</a:t>
            </a:r>
          </a:p>
          <a:p>
            <a:pPr marL="234950" indent="-234950" defTabSz="914377" eaLnBrk="1" fontAlgn="auto" hangingPunct="1">
              <a:lnSpc>
                <a:spcPct val="100000"/>
              </a:lnSpc>
              <a:spcBef>
                <a:spcPts val="0"/>
              </a:spcBef>
              <a:spcAft>
                <a:spcPts val="400"/>
              </a:spcAft>
              <a:buClr>
                <a:schemeClr val="accent5"/>
              </a:buClr>
              <a:defRPr/>
            </a:pPr>
            <a:r>
              <a:rPr lang="en-US" sz="2000" dirty="0">
                <a:latin typeface="+mj-lt"/>
              </a:rPr>
              <a:t>Advanced Routing/ Sophisticated </a:t>
            </a:r>
            <a:br>
              <a:rPr lang="en-US" sz="2000" dirty="0">
                <a:latin typeface="+mj-lt"/>
              </a:rPr>
            </a:br>
            <a:r>
              <a:rPr lang="en-US" sz="2000" dirty="0">
                <a:latin typeface="+mj-lt"/>
              </a:rPr>
              <a:t>PSTN/ Vendor Quality Management</a:t>
            </a:r>
          </a:p>
          <a:p>
            <a:pPr marL="234950" indent="-234950" defTabSz="914377" eaLnBrk="1" fontAlgn="auto" hangingPunct="1">
              <a:lnSpc>
                <a:spcPct val="100000"/>
              </a:lnSpc>
              <a:spcBef>
                <a:spcPts val="0"/>
              </a:spcBef>
              <a:spcAft>
                <a:spcPts val="400"/>
              </a:spcAft>
              <a:buClr>
                <a:schemeClr val="accent5"/>
              </a:buClr>
              <a:defRPr/>
            </a:pPr>
            <a:r>
              <a:rPr lang="en-US" sz="2000" dirty="0">
                <a:latin typeface="+mj-lt"/>
              </a:rPr>
              <a:t>Superior audio stack; Advanced audio CODECs/ error correction</a:t>
            </a:r>
          </a:p>
          <a:p>
            <a:pPr marL="234950" indent="-234950" defTabSz="914377" eaLnBrk="1" fontAlgn="auto" hangingPunct="1">
              <a:lnSpc>
                <a:spcPct val="100000"/>
              </a:lnSpc>
              <a:spcBef>
                <a:spcPts val="0"/>
              </a:spcBef>
              <a:spcAft>
                <a:spcPts val="400"/>
              </a:spcAft>
              <a:buClr>
                <a:schemeClr val="accent5"/>
              </a:buClr>
              <a:defRPr/>
            </a:pPr>
            <a:r>
              <a:rPr lang="en-US" sz="2000" dirty="0">
                <a:latin typeface="+mj-lt"/>
              </a:rPr>
              <a:t>Localized branches with global </a:t>
            </a:r>
            <a:br>
              <a:rPr lang="en-US" sz="2000" dirty="0">
                <a:latin typeface="+mj-lt"/>
              </a:rPr>
            </a:br>
            <a:r>
              <a:rPr lang="en-US" sz="2000" dirty="0">
                <a:latin typeface="+mj-lt"/>
              </a:rPr>
              <a:t>ext.-to-ext. dialing</a:t>
            </a:r>
          </a:p>
          <a:p>
            <a:pPr marL="234950" indent="-234950" defTabSz="914377" eaLnBrk="1" fontAlgn="auto" hangingPunct="1">
              <a:lnSpc>
                <a:spcPct val="100000"/>
              </a:lnSpc>
              <a:spcBef>
                <a:spcPts val="0"/>
              </a:spcBef>
              <a:spcAft>
                <a:spcPts val="400"/>
              </a:spcAft>
              <a:buClr>
                <a:schemeClr val="accent5"/>
              </a:buClr>
              <a:defRPr/>
            </a:pPr>
            <a:r>
              <a:rPr lang="en-US" sz="2000" dirty="0">
                <a:latin typeface="+mj-lt"/>
              </a:rPr>
              <a:t>Local language support for 14 languages; chat translation in 90 languages</a:t>
            </a:r>
          </a:p>
          <a:p>
            <a:pPr marL="234950" indent="-234950" defTabSz="914377" eaLnBrk="1" fontAlgn="auto" hangingPunct="1">
              <a:lnSpc>
                <a:spcPct val="100000"/>
              </a:lnSpc>
              <a:spcBef>
                <a:spcPts val="0"/>
              </a:spcBef>
              <a:spcAft>
                <a:spcPts val="400"/>
              </a:spcAft>
              <a:buClr>
                <a:schemeClr val="accent5"/>
              </a:buClr>
              <a:defRPr/>
            </a:pPr>
            <a:r>
              <a:rPr lang="en-US" sz="2000" dirty="0">
                <a:latin typeface="+mj-lt"/>
              </a:rPr>
              <a:t>Database of regulatory </a:t>
            </a:r>
            <a:br>
              <a:rPr lang="en-US" sz="2000" dirty="0">
                <a:latin typeface="+mj-lt"/>
              </a:rPr>
            </a:br>
            <a:r>
              <a:rPr lang="en-US" sz="2000" dirty="0">
                <a:latin typeface="+mj-lt"/>
              </a:rPr>
              <a:t>requirements in 62 countries</a:t>
            </a:r>
          </a:p>
        </p:txBody>
      </p:sp>
    </p:spTree>
    <p:extLst>
      <p:ext uri="{BB962C8B-B14F-4D97-AF65-F5344CB8AC3E}">
        <p14:creationId xmlns:p14="http://schemas.microsoft.com/office/powerpoint/2010/main" val="2248550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92230" y="1526775"/>
            <a:ext cx="4780477" cy="43805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10"/>
          <p:cNvSpPr txBox="1">
            <a:spLocks/>
          </p:cNvSpPr>
          <p:nvPr/>
        </p:nvSpPr>
        <p:spPr bwMode="gray">
          <a:xfrm>
            <a:off x="452631" y="1382713"/>
            <a:ext cx="6072188" cy="4725987"/>
          </a:xfrm>
          <a:prstGeom prst="rect">
            <a:avLst/>
          </a:prstGeom>
        </p:spPr>
        <p:txBody>
          <a:bodyPr>
            <a:normAutofit/>
          </a:bodyPr>
          <a:lstStyle>
            <a:lvl1pPr marL="228594" indent="-228594" algn="l" defTabSz="914377" rtl="0" eaLnBrk="1" latinLnBrk="0" hangingPunct="1">
              <a:lnSpc>
                <a:spcPct val="90000"/>
              </a:lnSpc>
              <a:spcBef>
                <a:spcPts val="1000"/>
              </a:spcBef>
              <a:buClr>
                <a:schemeClr val="accent5"/>
              </a:buClr>
              <a:buFont typeface="Arial"/>
              <a:buChar char="•"/>
              <a:defRPr sz="2700" kern="1200">
                <a:solidFill>
                  <a:schemeClr val="tx1"/>
                </a:solidFill>
                <a:latin typeface="+mn-lt"/>
                <a:ea typeface="AauxPro Medium" charset="0"/>
                <a:cs typeface="AauxPro Medium" charset="0"/>
              </a:defRPr>
            </a:lvl1pPr>
            <a:lvl2pPr marL="685783" indent="-228594" algn="l" defTabSz="914377" rtl="0" eaLnBrk="1" latinLnBrk="0" hangingPunct="1">
              <a:lnSpc>
                <a:spcPct val="90000"/>
              </a:lnSpc>
              <a:spcBef>
                <a:spcPts val="500"/>
              </a:spcBef>
              <a:buClr>
                <a:schemeClr val="accent4"/>
              </a:buClr>
              <a:buFont typeface="Arial"/>
              <a:buChar char="•"/>
              <a:defRPr sz="2300" kern="1200">
                <a:solidFill>
                  <a:schemeClr val="tx1"/>
                </a:solidFill>
                <a:latin typeface="+mn-lt"/>
                <a:ea typeface="AauxPro Medium" charset="0"/>
                <a:cs typeface="AauxPro Medium" charset="0"/>
              </a:defRPr>
            </a:lvl2pPr>
            <a:lvl3pPr marL="1142971" indent="-228594" algn="l" defTabSz="914377" rtl="0" eaLnBrk="1" latinLnBrk="0" hangingPunct="1">
              <a:lnSpc>
                <a:spcPct val="90000"/>
              </a:lnSpc>
              <a:spcBef>
                <a:spcPts val="500"/>
              </a:spcBef>
              <a:buClr>
                <a:schemeClr val="accent5"/>
              </a:buClr>
              <a:buFont typeface="Wingdings" charset="2"/>
              <a:buChar char="§"/>
              <a:defRPr sz="2000" kern="1200">
                <a:solidFill>
                  <a:schemeClr val="tx1"/>
                </a:solidFill>
                <a:latin typeface="+mn-lt"/>
                <a:ea typeface="AauxPro Medium" charset="0"/>
                <a:cs typeface="AauxPro Medium" charset="0"/>
              </a:defRPr>
            </a:lvl3pPr>
            <a:lvl4pPr marL="1600160" indent="-228594" algn="l" defTabSz="914377" rtl="0" eaLnBrk="1" latinLnBrk="0" hangingPunct="1">
              <a:lnSpc>
                <a:spcPct val="90000"/>
              </a:lnSpc>
              <a:spcBef>
                <a:spcPts val="500"/>
              </a:spcBef>
              <a:buClr>
                <a:schemeClr val="accent4"/>
              </a:buClr>
              <a:buFont typeface="Wingdings" charset="2"/>
              <a:buChar char="§"/>
              <a:defRPr sz="1900" kern="1200">
                <a:solidFill>
                  <a:schemeClr val="tx1"/>
                </a:solidFill>
                <a:latin typeface="+mn-lt"/>
                <a:ea typeface="AauxPro Medium" charset="0"/>
                <a:cs typeface="AauxPro Medium" charset="0"/>
              </a:defRPr>
            </a:lvl4pPr>
            <a:lvl5pPr marL="2057349" indent="-228594" algn="l" defTabSz="914377" rtl="0" eaLnBrk="1" latinLnBrk="0" hangingPunct="1">
              <a:lnSpc>
                <a:spcPct val="90000"/>
              </a:lnSpc>
              <a:spcBef>
                <a:spcPts val="500"/>
              </a:spcBef>
              <a:buClr>
                <a:schemeClr val="accent5"/>
              </a:buClr>
              <a:buFont typeface="Arial"/>
              <a:buChar char="•"/>
              <a:defRPr sz="1900" kern="1200">
                <a:solidFill>
                  <a:schemeClr val="tx1"/>
                </a:solidFill>
                <a:latin typeface="+mn-lt"/>
                <a:ea typeface="AauxPro Medium" charset="0"/>
                <a:cs typeface="AauxPro Medium"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234950" indent="-234950" fontAlgn="auto">
              <a:lnSpc>
                <a:spcPct val="100000"/>
              </a:lnSpc>
              <a:spcAft>
                <a:spcPts val="0"/>
              </a:spcAft>
              <a:defRPr/>
            </a:pPr>
            <a:r>
              <a:rPr lang="en-US" sz="2400" dirty="0">
                <a:latin typeface="+mj-lt"/>
              </a:rPr>
              <a:t>Not only within 8x8, but so 8x8 customers </a:t>
            </a:r>
            <a:br>
              <a:rPr lang="en-US" sz="2400" dirty="0">
                <a:latin typeface="+mj-lt"/>
              </a:rPr>
            </a:br>
            <a:r>
              <a:rPr lang="en-US" sz="2400" dirty="0">
                <a:latin typeface="+mj-lt"/>
              </a:rPr>
              <a:t>can be compliant</a:t>
            </a:r>
          </a:p>
          <a:p>
            <a:pPr marL="234950" indent="-234950" fontAlgn="auto">
              <a:lnSpc>
                <a:spcPct val="100000"/>
              </a:lnSpc>
              <a:spcAft>
                <a:spcPts val="0"/>
              </a:spcAft>
              <a:defRPr/>
            </a:pPr>
            <a:r>
              <a:rPr lang="en-US" sz="2400" dirty="0">
                <a:latin typeface="+mj-lt"/>
              </a:rPr>
              <a:t>Active and passive monitoring</a:t>
            </a:r>
          </a:p>
          <a:p>
            <a:pPr lvl="1" fontAlgn="auto">
              <a:lnSpc>
                <a:spcPct val="100000"/>
              </a:lnSpc>
              <a:spcAft>
                <a:spcPts val="0"/>
              </a:spcAft>
              <a:defRPr/>
            </a:pPr>
            <a:r>
              <a:rPr lang="en-US" sz="2400" dirty="0">
                <a:latin typeface="+mj-lt"/>
              </a:rPr>
              <a:t>Protecting our customers 24x7</a:t>
            </a:r>
          </a:p>
          <a:p>
            <a:pPr lvl="1" fontAlgn="auto">
              <a:lnSpc>
                <a:spcPct val="100000"/>
              </a:lnSpc>
              <a:spcAft>
                <a:spcPts val="0"/>
              </a:spcAft>
              <a:defRPr/>
            </a:pPr>
            <a:r>
              <a:rPr lang="en-US" sz="2400" dirty="0">
                <a:latin typeface="+mj-lt"/>
              </a:rPr>
              <a:t>Ensuring optimal service margins </a:t>
            </a:r>
          </a:p>
          <a:p>
            <a:pPr marL="234950" indent="-234950" fontAlgn="auto">
              <a:lnSpc>
                <a:spcPct val="100000"/>
              </a:lnSpc>
              <a:spcAft>
                <a:spcPts val="0"/>
              </a:spcAft>
              <a:defRPr/>
            </a:pPr>
            <a:r>
              <a:rPr lang="en-US" sz="2400" dirty="0">
                <a:latin typeface="+mj-lt"/>
              </a:rPr>
              <a:t>Internally developed technology means adapting to and addressing new situations near real-time</a:t>
            </a:r>
          </a:p>
          <a:p>
            <a:pPr marL="234950" indent="-234950" fontAlgn="auto">
              <a:lnSpc>
                <a:spcPct val="100000"/>
              </a:lnSpc>
              <a:spcAft>
                <a:spcPts val="0"/>
              </a:spcAft>
              <a:defRPr/>
            </a:pPr>
            <a:r>
              <a:rPr lang="en-US" sz="2400" dirty="0">
                <a:latin typeface="+mj-lt"/>
              </a:rPr>
              <a:t>Data retention and recoverable archives </a:t>
            </a:r>
          </a:p>
        </p:txBody>
      </p:sp>
      <p:pic>
        <p:nvPicPr>
          <p:cNvPr id="31748" name="Shape 725"/>
          <p:cNvPicPr preferRelativeResize="0">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7826533" y="3886404"/>
            <a:ext cx="968375" cy="79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Shape 726"/>
          <p:cNvPicPr preferRelativeResize="0">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10058190" y="3962604"/>
            <a:ext cx="1414463" cy="72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Shape 728"/>
          <p:cNvPicPr preferRelativeResize="0">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9015378" y="4618556"/>
            <a:ext cx="968375"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6" descr="http://vignette3.wikia.nocookie.net/logopedia/images/f/f8/Veracode_logo_2007_-_2011_2color.png/revision/latest?cb=2016011921584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7354888" y="1985685"/>
            <a:ext cx="1906587"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descr="http://best-merchant-accounts.co.uk/wp-content/uploads/sites/16/2014/10/pci-banner.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9713913" y="1860273"/>
            <a:ext cx="1893887" cy="59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3" name="Picture 10" descr="https://transition.fcc.gov/files/logos/fcc-logo-wordmark-horizontal-stack_dark-gra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7383743" y="2949575"/>
            <a:ext cx="1898650" cy="52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4" name="Picture 12" descr="https://d0.awsstatic.com/security-center/fisma-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gray">
          <a:xfrm>
            <a:off x="9974263" y="2794000"/>
            <a:ext cx="1525587"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5" name="Title 4"/>
          <p:cNvSpPr txBox="1">
            <a:spLocks/>
          </p:cNvSpPr>
          <p:nvPr/>
        </p:nvSpPr>
        <p:spPr bwMode="gray">
          <a:xfrm>
            <a:off x="547688" y="-1187450"/>
            <a:ext cx="10515600" cy="60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900">
                <a:solidFill>
                  <a:schemeClr val="tx1"/>
                </a:solidFill>
                <a:latin typeface="Calibri" pitchFamily="34" charset="0"/>
              </a:defRPr>
            </a:lvl1pPr>
            <a:lvl2pPr marL="742950" indent="-285750">
              <a:defRPr sz="1900">
                <a:solidFill>
                  <a:schemeClr val="tx1"/>
                </a:solidFill>
                <a:latin typeface="Calibri" pitchFamily="34" charset="0"/>
              </a:defRPr>
            </a:lvl2pPr>
            <a:lvl3pPr marL="1143000" indent="-228600">
              <a:defRPr sz="1900">
                <a:solidFill>
                  <a:schemeClr val="tx1"/>
                </a:solidFill>
                <a:latin typeface="Calibri" pitchFamily="34" charset="0"/>
              </a:defRPr>
            </a:lvl3pPr>
            <a:lvl4pPr marL="1600200" indent="-228600">
              <a:defRPr sz="1900">
                <a:solidFill>
                  <a:schemeClr val="tx1"/>
                </a:solidFill>
                <a:latin typeface="Calibri" pitchFamily="34" charset="0"/>
              </a:defRPr>
            </a:lvl4pPr>
            <a:lvl5pPr marL="2057400" indent="-228600">
              <a:defRPr sz="1900">
                <a:solidFill>
                  <a:schemeClr val="tx1"/>
                </a:solidFill>
                <a:latin typeface="Calibri" pitchFamily="34" charset="0"/>
              </a:defRPr>
            </a:lvl5pPr>
            <a:lvl6pPr marL="2514600" indent="-228600" defTabSz="912813" fontAlgn="base">
              <a:spcBef>
                <a:spcPct val="0"/>
              </a:spcBef>
              <a:spcAft>
                <a:spcPct val="0"/>
              </a:spcAft>
              <a:defRPr sz="1900">
                <a:solidFill>
                  <a:schemeClr val="tx1"/>
                </a:solidFill>
                <a:latin typeface="Calibri" pitchFamily="34" charset="0"/>
              </a:defRPr>
            </a:lvl6pPr>
            <a:lvl7pPr marL="2971800" indent="-228600" defTabSz="912813" fontAlgn="base">
              <a:spcBef>
                <a:spcPct val="0"/>
              </a:spcBef>
              <a:spcAft>
                <a:spcPct val="0"/>
              </a:spcAft>
              <a:defRPr sz="1900">
                <a:solidFill>
                  <a:schemeClr val="tx1"/>
                </a:solidFill>
                <a:latin typeface="Calibri" pitchFamily="34" charset="0"/>
              </a:defRPr>
            </a:lvl7pPr>
            <a:lvl8pPr marL="3429000" indent="-228600" defTabSz="912813" fontAlgn="base">
              <a:spcBef>
                <a:spcPct val="0"/>
              </a:spcBef>
              <a:spcAft>
                <a:spcPct val="0"/>
              </a:spcAft>
              <a:defRPr sz="1900">
                <a:solidFill>
                  <a:schemeClr val="tx1"/>
                </a:solidFill>
                <a:latin typeface="Calibri" pitchFamily="34" charset="0"/>
              </a:defRPr>
            </a:lvl8pPr>
            <a:lvl9pPr marL="3886200" indent="-228600" defTabSz="912813" fontAlgn="base">
              <a:spcBef>
                <a:spcPct val="0"/>
              </a:spcBef>
              <a:spcAft>
                <a:spcPct val="0"/>
              </a:spcAft>
              <a:defRPr sz="1900">
                <a:solidFill>
                  <a:schemeClr val="tx1"/>
                </a:solidFill>
                <a:latin typeface="Calibri" pitchFamily="34" charset="0"/>
              </a:defRPr>
            </a:lvl9pPr>
          </a:lstStyle>
          <a:p>
            <a:pPr>
              <a:lnSpc>
                <a:spcPct val="90000"/>
              </a:lnSpc>
            </a:pPr>
            <a:endParaRPr lang="en-US" altLang="en-US" sz="3600" b="1" dirty="0">
              <a:solidFill>
                <a:srgbClr val="5F8AA0"/>
              </a:solidFill>
              <a:latin typeface="Calibri Light" pitchFamily="34" charset="0"/>
            </a:endParaRPr>
          </a:p>
        </p:txBody>
      </p:sp>
      <p:sp>
        <p:nvSpPr>
          <p:cNvPr id="12" name="Title 1"/>
          <p:cNvSpPr txBox="1">
            <a:spLocks/>
          </p:cNvSpPr>
          <p:nvPr/>
        </p:nvSpPr>
        <p:spPr bwMode="gray">
          <a:xfrm>
            <a:off x="437294" y="-201817"/>
            <a:ext cx="10515600"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38" tIns="45719" rIns="91438" bIns="45719" numCol="1" anchor="b" anchorCtr="0" compatLnSpc="1">
            <a:prstTxWarp prst="textNoShape">
              <a:avLst/>
            </a:prstTxWarp>
          </a:bodyPr>
          <a:lstStyle>
            <a:lvl1pPr algn="l" defTabSz="912813" rtl="0" eaLnBrk="0" fontAlgn="base" hangingPunct="0">
              <a:lnSpc>
                <a:spcPct val="90000"/>
              </a:lnSpc>
              <a:spcBef>
                <a:spcPct val="0"/>
              </a:spcBef>
              <a:spcAft>
                <a:spcPct val="0"/>
              </a:spcAft>
              <a:defRPr sz="3000" kern="1200">
                <a:solidFill>
                  <a:srgbClr val="5F8AA0"/>
                </a:solidFill>
                <a:latin typeface="+mj-lt"/>
                <a:ea typeface="+mj-ea"/>
                <a:cs typeface="+mj-cs"/>
              </a:defRPr>
            </a:lvl1pPr>
            <a:lvl2pPr algn="l" defTabSz="912813" rtl="0" eaLnBrk="0" fontAlgn="base" hangingPunct="0">
              <a:lnSpc>
                <a:spcPct val="90000"/>
              </a:lnSpc>
              <a:spcBef>
                <a:spcPct val="0"/>
              </a:spcBef>
              <a:spcAft>
                <a:spcPct val="0"/>
              </a:spcAft>
              <a:defRPr sz="3600">
                <a:solidFill>
                  <a:srgbClr val="5F8AA0"/>
                </a:solidFill>
                <a:latin typeface="Calibri Light" pitchFamily="34" charset="0"/>
              </a:defRPr>
            </a:lvl2pPr>
            <a:lvl3pPr algn="l" defTabSz="912813" rtl="0" eaLnBrk="0" fontAlgn="base" hangingPunct="0">
              <a:lnSpc>
                <a:spcPct val="90000"/>
              </a:lnSpc>
              <a:spcBef>
                <a:spcPct val="0"/>
              </a:spcBef>
              <a:spcAft>
                <a:spcPct val="0"/>
              </a:spcAft>
              <a:defRPr sz="3600">
                <a:solidFill>
                  <a:srgbClr val="5F8AA0"/>
                </a:solidFill>
                <a:latin typeface="Calibri Light" pitchFamily="34" charset="0"/>
              </a:defRPr>
            </a:lvl3pPr>
            <a:lvl4pPr algn="l" defTabSz="912813" rtl="0" eaLnBrk="0" fontAlgn="base" hangingPunct="0">
              <a:lnSpc>
                <a:spcPct val="90000"/>
              </a:lnSpc>
              <a:spcBef>
                <a:spcPct val="0"/>
              </a:spcBef>
              <a:spcAft>
                <a:spcPct val="0"/>
              </a:spcAft>
              <a:defRPr sz="3600">
                <a:solidFill>
                  <a:srgbClr val="5F8AA0"/>
                </a:solidFill>
                <a:latin typeface="Calibri Light" pitchFamily="34" charset="0"/>
              </a:defRPr>
            </a:lvl4pPr>
            <a:lvl5pPr algn="l" defTabSz="912813" rtl="0" eaLnBrk="0" fontAlgn="base" hangingPunct="0">
              <a:lnSpc>
                <a:spcPct val="90000"/>
              </a:lnSpc>
              <a:spcBef>
                <a:spcPct val="0"/>
              </a:spcBef>
              <a:spcAft>
                <a:spcPct val="0"/>
              </a:spcAft>
              <a:defRPr sz="3600">
                <a:solidFill>
                  <a:srgbClr val="5F8AA0"/>
                </a:solidFill>
                <a:latin typeface="Calibri Light" pitchFamily="34" charset="0"/>
              </a:defRPr>
            </a:lvl5pPr>
            <a:lvl6pPr marL="457200" algn="l" defTabSz="912813" rtl="0" fontAlgn="base">
              <a:lnSpc>
                <a:spcPct val="90000"/>
              </a:lnSpc>
              <a:spcBef>
                <a:spcPct val="0"/>
              </a:spcBef>
              <a:spcAft>
                <a:spcPct val="0"/>
              </a:spcAft>
              <a:defRPr sz="3600">
                <a:solidFill>
                  <a:srgbClr val="5F8AA0"/>
                </a:solidFill>
                <a:latin typeface="Calibri Light" pitchFamily="34" charset="0"/>
              </a:defRPr>
            </a:lvl6pPr>
            <a:lvl7pPr marL="914400" algn="l" defTabSz="912813" rtl="0" fontAlgn="base">
              <a:lnSpc>
                <a:spcPct val="90000"/>
              </a:lnSpc>
              <a:spcBef>
                <a:spcPct val="0"/>
              </a:spcBef>
              <a:spcAft>
                <a:spcPct val="0"/>
              </a:spcAft>
              <a:defRPr sz="3600">
                <a:solidFill>
                  <a:srgbClr val="5F8AA0"/>
                </a:solidFill>
                <a:latin typeface="Calibri Light" pitchFamily="34" charset="0"/>
              </a:defRPr>
            </a:lvl7pPr>
            <a:lvl8pPr marL="1371600" algn="l" defTabSz="912813" rtl="0" fontAlgn="base">
              <a:lnSpc>
                <a:spcPct val="90000"/>
              </a:lnSpc>
              <a:spcBef>
                <a:spcPct val="0"/>
              </a:spcBef>
              <a:spcAft>
                <a:spcPct val="0"/>
              </a:spcAft>
              <a:defRPr sz="3600">
                <a:solidFill>
                  <a:srgbClr val="5F8AA0"/>
                </a:solidFill>
                <a:latin typeface="Calibri Light" pitchFamily="34" charset="0"/>
              </a:defRPr>
            </a:lvl8pPr>
            <a:lvl9pPr marL="1828800" algn="l" defTabSz="912813" rtl="0" fontAlgn="base">
              <a:lnSpc>
                <a:spcPct val="90000"/>
              </a:lnSpc>
              <a:spcBef>
                <a:spcPct val="0"/>
              </a:spcBef>
              <a:spcAft>
                <a:spcPct val="0"/>
              </a:spcAft>
              <a:defRPr sz="3600">
                <a:solidFill>
                  <a:srgbClr val="5F8AA0"/>
                </a:solidFill>
                <a:latin typeface="Calibri Light" pitchFamily="34" charset="0"/>
              </a:defRPr>
            </a:lvl9pPr>
          </a:lstStyle>
          <a:p>
            <a:r>
              <a:rPr lang="en-GB" sz="3600" b="1" dirty="0">
                <a:latin typeface="Calibri Light"/>
                <a:cs typeface="Calibri Light"/>
              </a:rPr>
              <a:t>Industry-Leading Compliance &amp; Security </a:t>
            </a:r>
          </a:p>
        </p:txBody>
      </p:sp>
      <p:sp>
        <p:nvSpPr>
          <p:cNvPr id="13"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13</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2222576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0825" y="5149316"/>
            <a:ext cx="3121945" cy="742249"/>
          </a:xfrm>
          <a:prstGeom prst="rect">
            <a:avLst/>
          </a:prstGeom>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t="-274"/>
          <a:stretch/>
        </p:blipFill>
        <p:spPr>
          <a:xfrm>
            <a:off x="1031778" y="1957841"/>
            <a:ext cx="3123533" cy="3431017"/>
          </a:xfrm>
          <a:prstGeom prst="rect">
            <a:avLst/>
          </a:prstGeom>
        </p:spPr>
      </p:pic>
      <p:sp>
        <p:nvSpPr>
          <p:cNvPr id="34" name="Rectangle 33"/>
          <p:cNvSpPr/>
          <p:nvPr/>
        </p:nvSpPr>
        <p:spPr>
          <a:xfrm rot="5400000">
            <a:off x="5394126" y="-99072"/>
            <a:ext cx="1080841" cy="312452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dirty="0"/>
          </a:p>
        </p:txBody>
      </p:sp>
      <p:sp>
        <p:nvSpPr>
          <p:cNvPr id="35" name="Rectangle 34"/>
          <p:cNvSpPr/>
          <p:nvPr/>
        </p:nvSpPr>
        <p:spPr>
          <a:xfrm rot="5400000">
            <a:off x="8810248" y="-96705"/>
            <a:ext cx="1076109" cy="312452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dirty="0"/>
          </a:p>
        </p:txBody>
      </p:sp>
      <p:sp>
        <p:nvSpPr>
          <p:cNvPr id="31" name="Rectangle 30"/>
          <p:cNvSpPr/>
          <p:nvPr/>
        </p:nvSpPr>
        <p:spPr>
          <a:xfrm rot="5400000">
            <a:off x="1993642" y="-96959"/>
            <a:ext cx="1076615" cy="312452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dirty="0"/>
          </a:p>
        </p:txBody>
      </p:sp>
      <p:sp>
        <p:nvSpPr>
          <p:cNvPr id="2" name="Title 1"/>
          <p:cNvSpPr>
            <a:spLocks noGrp="1"/>
          </p:cNvSpPr>
          <p:nvPr>
            <p:ph type="title"/>
          </p:nvPr>
        </p:nvSpPr>
        <p:spPr>
          <a:xfrm>
            <a:off x="447047" y="193899"/>
            <a:ext cx="10515600" cy="605970"/>
          </a:xfrm>
        </p:spPr>
        <p:txBody>
          <a:bodyPr>
            <a:normAutofit/>
          </a:bodyPr>
          <a:lstStyle/>
          <a:p>
            <a:r>
              <a:rPr lang="en-US" b="1" dirty="0"/>
              <a:t>Elite Touch Customer Care</a:t>
            </a:r>
          </a:p>
        </p:txBody>
      </p:sp>
      <p:grpSp>
        <p:nvGrpSpPr>
          <p:cNvPr id="29" name="Group 28"/>
          <p:cNvGrpSpPr/>
          <p:nvPr/>
        </p:nvGrpSpPr>
        <p:grpSpPr>
          <a:xfrm>
            <a:off x="949674" y="1585289"/>
            <a:ext cx="10292653" cy="4318480"/>
            <a:chOff x="747382" y="1223291"/>
            <a:chExt cx="7719490" cy="3238863"/>
          </a:xfrm>
        </p:grpSpPr>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70445" y="1502707"/>
              <a:ext cx="2347110" cy="2950027"/>
            </a:xfrm>
            <a:prstGeom prst="rect">
              <a:avLst/>
            </a:prstGeom>
          </p:spPr>
        </p:pic>
        <p:pic>
          <p:nvPicPr>
            <p:cNvPr id="10242" name="Picture 2" descr="Image result for contact cente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5920111" y="1502707"/>
              <a:ext cx="2343390" cy="294831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rot="5400000">
              <a:off x="1723480" y="3033284"/>
              <a:ext cx="514350" cy="2343390"/>
            </a:xfrm>
            <a:prstGeom prst="rect">
              <a:avLst/>
            </a:prstGeom>
            <a:solidFill>
              <a:schemeClr val="accent6">
                <a:lumMod val="75000"/>
                <a:alpha val="92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dirty="0"/>
            </a:p>
          </p:txBody>
        </p:sp>
        <p:sp>
          <p:nvSpPr>
            <p:cNvPr id="43" name="Rectangle 42"/>
            <p:cNvSpPr/>
            <p:nvPr/>
          </p:nvSpPr>
          <p:spPr>
            <a:xfrm rot="5400000">
              <a:off x="4284965" y="3033284"/>
              <a:ext cx="514350" cy="2343390"/>
            </a:xfrm>
            <a:prstGeom prst="rect">
              <a:avLst/>
            </a:prstGeom>
            <a:solidFill>
              <a:schemeClr val="accent1">
                <a:lumMod val="60000"/>
                <a:lumOff val="40000"/>
                <a:alpha val="95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dirty="0"/>
            </a:p>
          </p:txBody>
        </p:sp>
        <p:sp>
          <p:nvSpPr>
            <p:cNvPr id="44" name="Rectangle 43"/>
            <p:cNvSpPr/>
            <p:nvPr/>
          </p:nvSpPr>
          <p:spPr>
            <a:xfrm rot="5400000">
              <a:off x="6834631" y="3033281"/>
              <a:ext cx="514350" cy="2343390"/>
            </a:xfrm>
            <a:prstGeom prst="rect">
              <a:avLst/>
            </a:prstGeom>
            <a:solidFill>
              <a:schemeClr val="accent2">
                <a:lumMod val="60000"/>
                <a:lumOff val="40000"/>
                <a:alpha val="86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dirty="0"/>
            </a:p>
          </p:txBody>
        </p:sp>
        <p:sp>
          <p:nvSpPr>
            <p:cNvPr id="5" name="Rectangle 4"/>
            <p:cNvSpPr/>
            <p:nvPr/>
          </p:nvSpPr>
          <p:spPr>
            <a:xfrm>
              <a:off x="808246" y="1229437"/>
              <a:ext cx="2344106" cy="280846"/>
            </a:xfrm>
            <a:prstGeom prst="rect">
              <a:avLst/>
            </a:prstGeom>
            <a:solidFill>
              <a:schemeClr val="accent4">
                <a:lumMod val="75000"/>
              </a:schemeClr>
            </a:solidFill>
          </p:spPr>
          <p:txBody>
            <a:bodyPr wrap="square">
              <a:spAutoFit/>
            </a:bodyPr>
            <a:lstStyle/>
            <a:p>
              <a:pPr algn="ctr">
                <a:lnSpc>
                  <a:spcPct val="90000"/>
                </a:lnSpc>
              </a:pPr>
              <a:r>
                <a:rPr lang="en-US" sz="2000" dirty="0">
                  <a:solidFill>
                    <a:schemeClr val="bg1"/>
                  </a:solidFill>
                </a:rPr>
                <a:t>Solutions Engineering</a:t>
              </a:r>
            </a:p>
          </p:txBody>
        </p:sp>
        <p:sp>
          <p:nvSpPr>
            <p:cNvPr id="46" name="Rectangle 45"/>
            <p:cNvSpPr/>
            <p:nvPr/>
          </p:nvSpPr>
          <p:spPr>
            <a:xfrm>
              <a:off x="3370444" y="1223291"/>
              <a:ext cx="2347111" cy="280846"/>
            </a:xfrm>
            <a:prstGeom prst="rect">
              <a:avLst/>
            </a:prstGeom>
            <a:solidFill>
              <a:schemeClr val="accent4">
                <a:lumMod val="75000"/>
              </a:schemeClr>
            </a:solidFill>
          </p:spPr>
          <p:txBody>
            <a:bodyPr wrap="square">
              <a:spAutoFit/>
            </a:bodyPr>
            <a:lstStyle/>
            <a:p>
              <a:pPr algn="ctr">
                <a:lnSpc>
                  <a:spcPct val="90000"/>
                </a:lnSpc>
              </a:pPr>
              <a:r>
                <a:rPr lang="en-US" sz="2000" dirty="0">
                  <a:solidFill>
                    <a:schemeClr val="bg1"/>
                  </a:solidFill>
                </a:rPr>
                <a:t>Deploy &amp; Time to Value</a:t>
              </a:r>
            </a:p>
          </p:txBody>
        </p:sp>
        <p:sp>
          <p:nvSpPr>
            <p:cNvPr id="47" name="Rectangle 46"/>
            <p:cNvSpPr/>
            <p:nvPr/>
          </p:nvSpPr>
          <p:spPr>
            <a:xfrm>
              <a:off x="5920112" y="1223291"/>
              <a:ext cx="2343390" cy="280846"/>
            </a:xfrm>
            <a:prstGeom prst="rect">
              <a:avLst/>
            </a:prstGeom>
            <a:solidFill>
              <a:schemeClr val="accent4">
                <a:lumMod val="75000"/>
              </a:schemeClr>
            </a:solidFill>
          </p:spPr>
          <p:txBody>
            <a:bodyPr wrap="square">
              <a:spAutoFit/>
            </a:bodyPr>
            <a:lstStyle/>
            <a:p>
              <a:pPr algn="ctr">
                <a:lnSpc>
                  <a:spcPct val="90000"/>
                </a:lnSpc>
              </a:pPr>
              <a:r>
                <a:rPr lang="en-US" sz="2000" dirty="0">
                  <a:solidFill>
                    <a:schemeClr val="bg1"/>
                  </a:solidFill>
                </a:rPr>
                <a:t>Customer Support</a:t>
              </a:r>
            </a:p>
          </p:txBody>
        </p:sp>
        <p:sp>
          <p:nvSpPr>
            <p:cNvPr id="13" name="TextBox 12"/>
            <p:cNvSpPr txBox="1"/>
            <p:nvPr/>
          </p:nvSpPr>
          <p:spPr>
            <a:xfrm>
              <a:off x="747382" y="4004039"/>
              <a:ext cx="936174" cy="387799"/>
            </a:xfrm>
            <a:prstGeom prst="rect">
              <a:avLst/>
            </a:prstGeom>
            <a:noFill/>
          </p:spPr>
          <p:txBody>
            <a:bodyPr wrap="square" rtlCol="0">
              <a:spAutoFit/>
            </a:bodyPr>
            <a:lstStyle/>
            <a:p>
              <a:pPr algn="ctr">
                <a:lnSpc>
                  <a:spcPct val="85000"/>
                </a:lnSpc>
              </a:pPr>
              <a:r>
                <a:rPr lang="en-US" sz="1600" b="1" dirty="0"/>
                <a:t>Network</a:t>
              </a:r>
            </a:p>
            <a:p>
              <a:pPr algn="ctr">
                <a:lnSpc>
                  <a:spcPct val="85000"/>
                </a:lnSpc>
              </a:pPr>
              <a:r>
                <a:rPr lang="en-US" sz="1600" b="1" dirty="0"/>
                <a:t>Readiness </a:t>
              </a:r>
            </a:p>
          </p:txBody>
        </p:sp>
        <p:sp>
          <p:nvSpPr>
            <p:cNvPr id="14" name="TextBox 13"/>
            <p:cNvSpPr txBox="1"/>
            <p:nvPr/>
          </p:nvSpPr>
          <p:spPr>
            <a:xfrm>
              <a:off x="1471408" y="4004843"/>
              <a:ext cx="1067135" cy="387799"/>
            </a:xfrm>
            <a:prstGeom prst="rect">
              <a:avLst/>
            </a:prstGeom>
            <a:noFill/>
          </p:spPr>
          <p:txBody>
            <a:bodyPr wrap="square" rtlCol="0">
              <a:spAutoFit/>
            </a:bodyPr>
            <a:lstStyle/>
            <a:p>
              <a:pPr algn="ctr">
                <a:lnSpc>
                  <a:spcPct val="85000"/>
                </a:lnSpc>
              </a:pPr>
              <a:r>
                <a:rPr lang="en-US" sz="1600" b="1" dirty="0"/>
                <a:t>Remote /</a:t>
              </a:r>
            </a:p>
            <a:p>
              <a:pPr algn="ctr">
                <a:lnSpc>
                  <a:spcPct val="85000"/>
                </a:lnSpc>
              </a:pPr>
              <a:r>
                <a:rPr lang="en-US" sz="1600" b="1" dirty="0"/>
                <a:t>Onsite</a:t>
              </a:r>
            </a:p>
          </p:txBody>
        </p:sp>
        <p:sp>
          <p:nvSpPr>
            <p:cNvPr id="15" name="TextBox 14"/>
            <p:cNvSpPr txBox="1"/>
            <p:nvPr/>
          </p:nvSpPr>
          <p:spPr>
            <a:xfrm>
              <a:off x="2197342" y="4046348"/>
              <a:ext cx="1067135" cy="253916"/>
            </a:xfrm>
            <a:prstGeom prst="rect">
              <a:avLst/>
            </a:prstGeom>
            <a:noFill/>
          </p:spPr>
          <p:txBody>
            <a:bodyPr wrap="square" rtlCol="0">
              <a:spAutoFit/>
            </a:bodyPr>
            <a:lstStyle/>
            <a:p>
              <a:pPr algn="ctr"/>
              <a:r>
                <a:rPr lang="en-US" sz="1600" b="1" dirty="0"/>
                <a:t>Design</a:t>
              </a:r>
            </a:p>
          </p:txBody>
        </p:sp>
        <p:sp>
          <p:nvSpPr>
            <p:cNvPr id="16" name="TextBox 15"/>
            <p:cNvSpPr txBox="1"/>
            <p:nvPr/>
          </p:nvSpPr>
          <p:spPr>
            <a:xfrm>
              <a:off x="3306808" y="4010317"/>
              <a:ext cx="936174" cy="387799"/>
            </a:xfrm>
            <a:prstGeom prst="rect">
              <a:avLst/>
            </a:prstGeom>
            <a:noFill/>
          </p:spPr>
          <p:txBody>
            <a:bodyPr wrap="square" rtlCol="0">
              <a:spAutoFit/>
            </a:bodyPr>
            <a:lstStyle/>
            <a:p>
              <a:pPr algn="ctr">
                <a:lnSpc>
                  <a:spcPct val="85000"/>
                </a:lnSpc>
              </a:pPr>
              <a:r>
                <a:rPr lang="en-US" sz="1600" b="1" dirty="0"/>
                <a:t>System Config.</a:t>
              </a:r>
            </a:p>
          </p:txBody>
        </p:sp>
        <p:sp>
          <p:nvSpPr>
            <p:cNvPr id="17" name="TextBox 16"/>
            <p:cNvSpPr txBox="1"/>
            <p:nvPr/>
          </p:nvSpPr>
          <p:spPr>
            <a:xfrm>
              <a:off x="4041104" y="4056366"/>
              <a:ext cx="1067135" cy="253916"/>
            </a:xfrm>
            <a:prstGeom prst="rect">
              <a:avLst/>
            </a:prstGeom>
            <a:noFill/>
          </p:spPr>
          <p:txBody>
            <a:bodyPr wrap="square" rtlCol="0">
              <a:spAutoFit/>
            </a:bodyPr>
            <a:lstStyle/>
            <a:p>
              <a:pPr algn="ctr"/>
              <a:r>
                <a:rPr lang="en-US" sz="1600" b="1" dirty="0"/>
                <a:t>Training</a:t>
              </a:r>
            </a:p>
          </p:txBody>
        </p:sp>
        <p:sp>
          <p:nvSpPr>
            <p:cNvPr id="18" name="TextBox 17"/>
            <p:cNvSpPr txBox="1"/>
            <p:nvPr/>
          </p:nvSpPr>
          <p:spPr>
            <a:xfrm>
              <a:off x="4758253" y="4060055"/>
              <a:ext cx="1067135" cy="253916"/>
            </a:xfrm>
            <a:prstGeom prst="rect">
              <a:avLst/>
            </a:prstGeom>
            <a:noFill/>
          </p:spPr>
          <p:txBody>
            <a:bodyPr wrap="square" rtlCol="0">
              <a:spAutoFit/>
            </a:bodyPr>
            <a:lstStyle/>
            <a:p>
              <a:pPr algn="ctr"/>
              <a:r>
                <a:rPr lang="en-US" sz="1600" b="1" dirty="0"/>
                <a:t>Go-Live</a:t>
              </a:r>
            </a:p>
          </p:txBody>
        </p:sp>
        <p:sp>
          <p:nvSpPr>
            <p:cNvPr id="22" name="TextBox 21"/>
            <p:cNvSpPr txBox="1"/>
            <p:nvPr/>
          </p:nvSpPr>
          <p:spPr>
            <a:xfrm>
              <a:off x="5818742" y="4012037"/>
              <a:ext cx="936174" cy="387799"/>
            </a:xfrm>
            <a:prstGeom prst="rect">
              <a:avLst/>
            </a:prstGeom>
            <a:noFill/>
          </p:spPr>
          <p:txBody>
            <a:bodyPr wrap="square" rtlCol="0">
              <a:spAutoFit/>
            </a:bodyPr>
            <a:lstStyle/>
            <a:p>
              <a:pPr algn="ctr">
                <a:lnSpc>
                  <a:spcPct val="85000"/>
                </a:lnSpc>
              </a:pPr>
              <a:r>
                <a:rPr lang="en-US" sz="1600" b="1" dirty="0"/>
                <a:t>Self </a:t>
              </a:r>
            </a:p>
            <a:p>
              <a:pPr algn="ctr">
                <a:lnSpc>
                  <a:spcPct val="85000"/>
                </a:lnSpc>
              </a:pPr>
              <a:r>
                <a:rPr lang="en-US" sz="1600" b="1" dirty="0"/>
                <a:t>Help</a:t>
              </a:r>
            </a:p>
          </p:txBody>
        </p:sp>
        <p:sp>
          <p:nvSpPr>
            <p:cNvPr id="23" name="TextBox 22"/>
            <p:cNvSpPr txBox="1"/>
            <p:nvPr/>
          </p:nvSpPr>
          <p:spPr>
            <a:xfrm>
              <a:off x="6493313" y="4012037"/>
              <a:ext cx="1067135" cy="387799"/>
            </a:xfrm>
            <a:prstGeom prst="rect">
              <a:avLst/>
            </a:prstGeom>
            <a:noFill/>
          </p:spPr>
          <p:txBody>
            <a:bodyPr wrap="square" rtlCol="0">
              <a:spAutoFit/>
            </a:bodyPr>
            <a:lstStyle/>
            <a:p>
              <a:pPr algn="ctr">
                <a:lnSpc>
                  <a:spcPct val="85000"/>
                </a:lnSpc>
              </a:pPr>
              <a:r>
                <a:rPr lang="en-US" sz="1600" b="1" dirty="0"/>
                <a:t>24/7 </a:t>
              </a:r>
            </a:p>
            <a:p>
              <a:pPr algn="ctr">
                <a:lnSpc>
                  <a:spcPct val="85000"/>
                </a:lnSpc>
              </a:pPr>
              <a:r>
                <a:rPr lang="en-US" sz="1600" b="1" dirty="0"/>
                <a:t>Support</a:t>
              </a:r>
            </a:p>
          </p:txBody>
        </p:sp>
        <p:sp>
          <p:nvSpPr>
            <p:cNvPr id="24" name="TextBox 23"/>
            <p:cNvSpPr txBox="1"/>
            <p:nvPr/>
          </p:nvSpPr>
          <p:spPr>
            <a:xfrm>
              <a:off x="7210799" y="4012037"/>
              <a:ext cx="1256073" cy="387799"/>
            </a:xfrm>
            <a:prstGeom prst="rect">
              <a:avLst/>
            </a:prstGeom>
            <a:noFill/>
          </p:spPr>
          <p:txBody>
            <a:bodyPr wrap="square" rtlCol="0">
              <a:spAutoFit/>
            </a:bodyPr>
            <a:lstStyle/>
            <a:p>
              <a:pPr algn="ctr">
                <a:lnSpc>
                  <a:spcPct val="85000"/>
                </a:lnSpc>
              </a:pPr>
              <a:r>
                <a:rPr lang="en-US" sz="1600" b="1" dirty="0"/>
                <a:t>Dedicated </a:t>
              </a:r>
            </a:p>
            <a:p>
              <a:pPr algn="ctr">
                <a:lnSpc>
                  <a:spcPct val="85000"/>
                </a:lnSpc>
              </a:pPr>
              <a:r>
                <a:rPr lang="en-US" sz="1600" b="1" dirty="0"/>
                <a:t>CSM</a:t>
              </a:r>
            </a:p>
          </p:txBody>
        </p:sp>
        <p:cxnSp>
          <p:nvCxnSpPr>
            <p:cNvPr id="25" name="Straight Connector 24"/>
            <p:cNvCxnSpPr/>
            <p:nvPr/>
          </p:nvCxnSpPr>
          <p:spPr>
            <a:xfrm>
              <a:off x="6623730" y="4050095"/>
              <a:ext cx="0" cy="289542"/>
            </a:xfrm>
            <a:prstGeom prst="line">
              <a:avLst/>
            </a:prstGeom>
          </p:spPr>
          <p:style>
            <a:lnRef idx="1">
              <a:schemeClr val="accent5"/>
            </a:lnRef>
            <a:fillRef idx="0">
              <a:schemeClr val="accent5"/>
            </a:fillRef>
            <a:effectRef idx="0">
              <a:schemeClr val="accent5"/>
            </a:effectRef>
            <a:fontRef idx="minor">
              <a:schemeClr val="tx1"/>
            </a:fontRef>
          </p:style>
        </p:cxnSp>
        <p:cxnSp>
          <p:nvCxnSpPr>
            <p:cNvPr id="26" name="Straight Connector 25"/>
            <p:cNvCxnSpPr/>
            <p:nvPr/>
          </p:nvCxnSpPr>
          <p:spPr>
            <a:xfrm>
              <a:off x="7428127" y="4020820"/>
              <a:ext cx="0" cy="301786"/>
            </a:xfrm>
            <a:prstGeom prst="line">
              <a:avLst/>
            </a:prstGeom>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4176049" y="4059373"/>
              <a:ext cx="0" cy="289542"/>
            </a:xfrm>
            <a:prstGeom prst="line">
              <a:avLst/>
            </a:prstGeom>
          </p:spPr>
          <p:style>
            <a:lnRef idx="1">
              <a:schemeClr val="accent5"/>
            </a:lnRef>
            <a:fillRef idx="0">
              <a:schemeClr val="accent5"/>
            </a:fillRef>
            <a:effectRef idx="0">
              <a:schemeClr val="accent5"/>
            </a:effectRef>
            <a:fontRef idx="minor">
              <a:schemeClr val="tx1"/>
            </a:fontRef>
          </p:style>
        </p:cxnSp>
        <p:cxnSp>
          <p:nvCxnSpPr>
            <p:cNvPr id="41" name="Straight Connector 40"/>
            <p:cNvCxnSpPr/>
            <p:nvPr/>
          </p:nvCxnSpPr>
          <p:spPr>
            <a:xfrm>
              <a:off x="4924789" y="4044386"/>
              <a:ext cx="0" cy="301786"/>
            </a:xfrm>
            <a:prstGeom prst="line">
              <a:avLst/>
            </a:prstGeom>
          </p:spPr>
          <p:style>
            <a:lnRef idx="1">
              <a:schemeClr val="accent5"/>
            </a:lnRef>
            <a:fillRef idx="0">
              <a:schemeClr val="accent5"/>
            </a:fillRef>
            <a:effectRef idx="0">
              <a:schemeClr val="accent5"/>
            </a:effectRef>
            <a:fontRef idx="minor">
              <a:schemeClr val="tx1"/>
            </a:fontRef>
          </p:style>
        </p:cxnSp>
        <p:cxnSp>
          <p:nvCxnSpPr>
            <p:cNvPr id="45" name="Straight Connector 44"/>
            <p:cNvCxnSpPr/>
            <p:nvPr/>
          </p:nvCxnSpPr>
          <p:spPr>
            <a:xfrm>
              <a:off x="1623683" y="4059590"/>
              <a:ext cx="0" cy="289542"/>
            </a:xfrm>
            <a:prstGeom prst="line">
              <a:avLst/>
            </a:prstGeom>
          </p:spPr>
          <p:style>
            <a:lnRef idx="1">
              <a:schemeClr val="accent5"/>
            </a:lnRef>
            <a:fillRef idx="0">
              <a:schemeClr val="accent5"/>
            </a:fillRef>
            <a:effectRef idx="0">
              <a:schemeClr val="accent5"/>
            </a:effectRef>
            <a:fontRef idx="minor">
              <a:schemeClr val="tx1"/>
            </a:fontRef>
          </p:style>
        </p:cxnSp>
        <p:cxnSp>
          <p:nvCxnSpPr>
            <p:cNvPr id="48" name="Straight Connector 47"/>
            <p:cNvCxnSpPr/>
            <p:nvPr/>
          </p:nvCxnSpPr>
          <p:spPr>
            <a:xfrm>
              <a:off x="2386711" y="4044603"/>
              <a:ext cx="0" cy="301786"/>
            </a:xfrm>
            <a:prstGeom prst="line">
              <a:avLst/>
            </a:prstGeom>
          </p:spPr>
          <p:style>
            <a:lnRef idx="1">
              <a:schemeClr val="accent5"/>
            </a:lnRef>
            <a:fillRef idx="0">
              <a:schemeClr val="accent5"/>
            </a:fillRef>
            <a:effectRef idx="0">
              <a:schemeClr val="accent5"/>
            </a:effectRef>
            <a:fontRef idx="minor">
              <a:schemeClr val="tx1"/>
            </a:fontRef>
          </p:style>
        </p:cxnSp>
      </p:grpSp>
      <p:sp>
        <p:nvSpPr>
          <p:cNvPr id="36"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14</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3564116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1826"/>
          <p:cNvSpPr txBox="1">
            <a:spLocks/>
          </p:cNvSpPr>
          <p:nvPr/>
        </p:nvSpPr>
        <p:spPr bwMode="gray">
          <a:xfrm>
            <a:off x="456292" y="-171228"/>
            <a:ext cx="10515600"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38" tIns="45719" rIns="91438" bIns="45719" numCol="1" anchor="b" anchorCtr="0" compatLnSpc="1">
            <a:prstTxWarp prst="textNoShape">
              <a:avLst/>
            </a:prstTxWarp>
          </a:bodyPr>
          <a:lstStyle>
            <a:lvl1pPr eaLnBrk="1" hangingPunct="1">
              <a:lnSpc>
                <a:spcPct val="90000"/>
              </a:lnSpc>
              <a:defRPr sz="3000" b="1">
                <a:solidFill>
                  <a:srgbClr val="5F8AA0"/>
                </a:solidFill>
                <a:latin typeface="Calibri Light" pitchFamily="34" charset="0"/>
                <a:ea typeface="AauxPro Medium"/>
              </a:defRPr>
            </a:lvl1pPr>
            <a:lvl2pPr eaLnBrk="0" hangingPunct="0">
              <a:lnSpc>
                <a:spcPct val="90000"/>
              </a:lnSpc>
              <a:defRPr sz="3600">
                <a:solidFill>
                  <a:srgbClr val="5F8AA0"/>
                </a:solidFill>
                <a:latin typeface="Calibri Light" pitchFamily="34" charset="0"/>
              </a:defRPr>
            </a:lvl2pPr>
            <a:lvl3pPr eaLnBrk="0" hangingPunct="0">
              <a:lnSpc>
                <a:spcPct val="90000"/>
              </a:lnSpc>
              <a:defRPr sz="3600">
                <a:solidFill>
                  <a:srgbClr val="5F8AA0"/>
                </a:solidFill>
                <a:latin typeface="Calibri Light" pitchFamily="34" charset="0"/>
              </a:defRPr>
            </a:lvl3pPr>
            <a:lvl4pPr eaLnBrk="0" hangingPunct="0">
              <a:lnSpc>
                <a:spcPct val="90000"/>
              </a:lnSpc>
              <a:defRPr sz="3600">
                <a:solidFill>
                  <a:srgbClr val="5F8AA0"/>
                </a:solidFill>
                <a:latin typeface="Calibri Light" pitchFamily="34" charset="0"/>
              </a:defRPr>
            </a:lvl4pPr>
            <a:lvl5pPr eaLnBrk="0" hangingPunct="0">
              <a:lnSpc>
                <a:spcPct val="90000"/>
              </a:lnSpc>
              <a:defRPr sz="3600">
                <a:solidFill>
                  <a:srgbClr val="5F8AA0"/>
                </a:solidFill>
                <a:latin typeface="Calibri Light" pitchFamily="34" charset="0"/>
              </a:defRPr>
            </a:lvl5pPr>
            <a:lvl6pPr marL="457200" defTabSz="912813" fontAlgn="base">
              <a:lnSpc>
                <a:spcPct val="90000"/>
              </a:lnSpc>
              <a:spcBef>
                <a:spcPct val="0"/>
              </a:spcBef>
              <a:spcAft>
                <a:spcPct val="0"/>
              </a:spcAft>
              <a:defRPr sz="3600">
                <a:solidFill>
                  <a:srgbClr val="5F8AA0"/>
                </a:solidFill>
                <a:latin typeface="Calibri Light" pitchFamily="34" charset="0"/>
              </a:defRPr>
            </a:lvl6pPr>
            <a:lvl7pPr marL="914400" defTabSz="912813" fontAlgn="base">
              <a:lnSpc>
                <a:spcPct val="90000"/>
              </a:lnSpc>
              <a:spcBef>
                <a:spcPct val="0"/>
              </a:spcBef>
              <a:spcAft>
                <a:spcPct val="0"/>
              </a:spcAft>
              <a:defRPr sz="3600">
                <a:solidFill>
                  <a:srgbClr val="5F8AA0"/>
                </a:solidFill>
                <a:latin typeface="Calibri Light" pitchFamily="34" charset="0"/>
              </a:defRPr>
            </a:lvl7pPr>
            <a:lvl8pPr marL="1371600" defTabSz="912813" fontAlgn="base">
              <a:lnSpc>
                <a:spcPct val="90000"/>
              </a:lnSpc>
              <a:spcBef>
                <a:spcPct val="0"/>
              </a:spcBef>
              <a:spcAft>
                <a:spcPct val="0"/>
              </a:spcAft>
              <a:defRPr sz="3600">
                <a:solidFill>
                  <a:srgbClr val="5F8AA0"/>
                </a:solidFill>
                <a:latin typeface="Calibri Light" pitchFamily="34" charset="0"/>
              </a:defRPr>
            </a:lvl8pPr>
            <a:lvl9pPr marL="1828800" defTabSz="912813" fontAlgn="base">
              <a:lnSpc>
                <a:spcPct val="90000"/>
              </a:lnSpc>
              <a:spcBef>
                <a:spcPct val="0"/>
              </a:spcBef>
              <a:spcAft>
                <a:spcPct val="0"/>
              </a:spcAft>
              <a:defRPr sz="3600">
                <a:solidFill>
                  <a:srgbClr val="5F8AA0"/>
                </a:solidFill>
                <a:latin typeface="Calibri Light" pitchFamily="34" charset="0"/>
              </a:defRPr>
            </a:lvl9pPr>
          </a:lstStyle>
          <a:p>
            <a:r>
              <a:rPr lang="en-GB" sz="3600" dirty="0">
                <a:latin typeface="Calibri Light"/>
                <a:cs typeface="Calibri Light"/>
              </a:rPr>
              <a:t>Customers of All Sizes Choose 8x8</a:t>
            </a:r>
          </a:p>
        </p:txBody>
      </p:sp>
      <p:sp>
        <p:nvSpPr>
          <p:cNvPr id="74" name="Shape 2373"/>
          <p:cNvSpPr/>
          <p:nvPr/>
        </p:nvSpPr>
        <p:spPr bwMode="auto">
          <a:xfrm>
            <a:off x="9017000" y="1674813"/>
            <a:ext cx="2816225" cy="4381500"/>
          </a:xfrm>
          <a:prstGeom prst="rect">
            <a:avLst/>
          </a:prstGeom>
          <a:solidFill>
            <a:schemeClr val="lt1"/>
          </a:solidFill>
          <a:ln w="9525" cap="flat" cmpd="sng">
            <a:solidFill>
              <a:srgbClr val="999999"/>
            </a:solidFill>
            <a:prstDash val="solid"/>
            <a:round/>
            <a:headEnd type="none" w="med" len="med"/>
            <a:tailEnd type="none" w="med" len="med"/>
          </a:ln>
        </p:spPr>
        <p:txBody>
          <a:bodyPr lIns="121853" tIns="60926" rIns="121853" bIns="60926" anchor="ctr"/>
          <a:lstStyle/>
          <a:p>
            <a:pPr algn="ctr" defTabSz="1219080" fontAlgn="auto">
              <a:spcBef>
                <a:spcPts val="0"/>
              </a:spcBef>
              <a:spcAft>
                <a:spcPts val="0"/>
              </a:spcAft>
              <a:defRPr/>
            </a:pPr>
            <a:endParaRPr kern="0" dirty="0">
              <a:solidFill>
                <a:srgbClr val="FFFFFF"/>
              </a:solidFill>
              <a:latin typeface="Arial"/>
              <a:ea typeface="Arial"/>
              <a:cs typeface="Arial"/>
              <a:sym typeface="Arial"/>
            </a:endParaRPr>
          </a:p>
        </p:txBody>
      </p:sp>
      <p:pic>
        <p:nvPicPr>
          <p:cNvPr id="75" name="Shape 237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596" t="31281" r="-2" b="26329"/>
          <a:stretch>
            <a:fillRect/>
          </a:stretch>
        </p:blipFill>
        <p:spPr bwMode="auto">
          <a:xfrm>
            <a:off x="9609905" y="3078069"/>
            <a:ext cx="1561378" cy="651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Shape 2376"/>
          <p:cNvSpPr/>
          <p:nvPr/>
        </p:nvSpPr>
        <p:spPr bwMode="auto">
          <a:xfrm>
            <a:off x="6202363" y="1674813"/>
            <a:ext cx="2816225" cy="4381500"/>
          </a:xfrm>
          <a:prstGeom prst="rect">
            <a:avLst/>
          </a:prstGeom>
          <a:solidFill>
            <a:schemeClr val="lt1"/>
          </a:solidFill>
          <a:ln w="9525" cap="flat" cmpd="sng">
            <a:solidFill>
              <a:srgbClr val="999999"/>
            </a:solidFill>
            <a:prstDash val="solid"/>
            <a:round/>
            <a:headEnd type="none" w="med" len="med"/>
            <a:tailEnd type="none" w="med" len="med"/>
          </a:ln>
        </p:spPr>
        <p:txBody>
          <a:bodyPr lIns="121853" tIns="60926" rIns="121853" bIns="60926" anchor="ctr"/>
          <a:lstStyle/>
          <a:p>
            <a:pPr algn="ctr" defTabSz="1219080" fontAlgn="auto">
              <a:spcBef>
                <a:spcPts val="0"/>
              </a:spcBef>
              <a:spcAft>
                <a:spcPts val="0"/>
              </a:spcAft>
              <a:defRPr/>
            </a:pPr>
            <a:endParaRPr kern="0" dirty="0">
              <a:solidFill>
                <a:srgbClr val="FFFFFF"/>
              </a:solidFill>
              <a:latin typeface="Arial"/>
              <a:ea typeface="Arial"/>
              <a:cs typeface="Arial"/>
              <a:sym typeface="Arial"/>
            </a:endParaRPr>
          </a:p>
        </p:txBody>
      </p:sp>
      <p:sp>
        <p:nvSpPr>
          <p:cNvPr id="78" name="Shape 2377"/>
          <p:cNvSpPr/>
          <p:nvPr/>
        </p:nvSpPr>
        <p:spPr bwMode="auto">
          <a:xfrm>
            <a:off x="3389312" y="1674813"/>
            <a:ext cx="2816225" cy="4381500"/>
          </a:xfrm>
          <a:prstGeom prst="rect">
            <a:avLst/>
          </a:prstGeom>
          <a:solidFill>
            <a:schemeClr val="lt1"/>
          </a:solidFill>
          <a:ln w="9525" cap="flat" cmpd="sng">
            <a:solidFill>
              <a:srgbClr val="999999"/>
            </a:solidFill>
            <a:prstDash val="solid"/>
            <a:round/>
            <a:headEnd type="none" w="med" len="med"/>
            <a:tailEnd type="none" w="med" len="med"/>
          </a:ln>
        </p:spPr>
        <p:txBody>
          <a:bodyPr lIns="121853" tIns="60926" rIns="121853" bIns="60926" anchor="ctr"/>
          <a:lstStyle/>
          <a:p>
            <a:pPr algn="ctr" defTabSz="1219080" fontAlgn="auto">
              <a:spcBef>
                <a:spcPts val="0"/>
              </a:spcBef>
              <a:spcAft>
                <a:spcPts val="0"/>
              </a:spcAft>
              <a:defRPr/>
            </a:pPr>
            <a:endParaRPr kern="0" dirty="0">
              <a:solidFill>
                <a:srgbClr val="FFFFFF"/>
              </a:solidFill>
              <a:latin typeface="Arial"/>
              <a:ea typeface="Arial"/>
              <a:cs typeface="Arial"/>
              <a:sym typeface="Arial"/>
            </a:endParaRPr>
          </a:p>
        </p:txBody>
      </p:sp>
      <p:sp>
        <p:nvSpPr>
          <p:cNvPr id="84" name="Shape 2378"/>
          <p:cNvSpPr/>
          <p:nvPr/>
        </p:nvSpPr>
        <p:spPr bwMode="auto">
          <a:xfrm>
            <a:off x="574675" y="1674813"/>
            <a:ext cx="2816225" cy="4381500"/>
          </a:xfrm>
          <a:prstGeom prst="rect">
            <a:avLst/>
          </a:prstGeom>
          <a:solidFill>
            <a:schemeClr val="lt1"/>
          </a:solidFill>
          <a:ln w="9525" cap="flat" cmpd="sng">
            <a:solidFill>
              <a:srgbClr val="999999"/>
            </a:solidFill>
            <a:prstDash val="solid"/>
            <a:round/>
            <a:headEnd type="none" w="med" len="med"/>
            <a:tailEnd type="none" w="med" len="med"/>
          </a:ln>
        </p:spPr>
        <p:txBody>
          <a:bodyPr lIns="121853" tIns="60926" rIns="121853" bIns="60926" anchor="ctr"/>
          <a:lstStyle/>
          <a:p>
            <a:pPr algn="ctr" defTabSz="1219080" fontAlgn="auto">
              <a:spcBef>
                <a:spcPts val="0"/>
              </a:spcBef>
              <a:spcAft>
                <a:spcPts val="0"/>
              </a:spcAft>
              <a:defRPr/>
            </a:pPr>
            <a:endParaRPr kern="0" dirty="0">
              <a:solidFill>
                <a:srgbClr val="FFFFFF"/>
              </a:solidFill>
              <a:latin typeface="Arial"/>
              <a:ea typeface="Arial"/>
              <a:cs typeface="Arial"/>
              <a:sym typeface="Arial"/>
            </a:endParaRPr>
          </a:p>
        </p:txBody>
      </p:sp>
      <p:pic>
        <p:nvPicPr>
          <p:cNvPr id="86" name="Shape 238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341" y="2435286"/>
            <a:ext cx="1589172" cy="412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Shape 238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029" y="2909120"/>
            <a:ext cx="1646051" cy="350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 name="Shape 2384"/>
          <p:cNvSpPr txBox="1"/>
          <p:nvPr/>
        </p:nvSpPr>
        <p:spPr bwMode="auto">
          <a:xfrm>
            <a:off x="6202363" y="1381125"/>
            <a:ext cx="2816225" cy="492125"/>
          </a:xfrm>
          <a:prstGeom prst="rect">
            <a:avLst/>
          </a:prstGeom>
          <a:solidFill>
            <a:srgbClr val="5F8AA0"/>
          </a:solidFill>
          <a:ln>
            <a:solidFill>
              <a:schemeClr val="bg1">
                <a:lumMod val="50000"/>
              </a:schemeClr>
            </a:solidFill>
          </a:ln>
        </p:spPr>
        <p:txBody>
          <a:bodyPr lIns="121853" tIns="60926" rIns="121853" bIns="60926"/>
          <a:lstStyle/>
          <a:p>
            <a:pPr algn="ctr" defTabSz="1219080" fontAlgn="auto">
              <a:spcBef>
                <a:spcPts val="0"/>
              </a:spcBef>
              <a:spcAft>
                <a:spcPts val="0"/>
              </a:spcAft>
              <a:buSzPct val="25000"/>
              <a:defRPr/>
            </a:pPr>
            <a:r>
              <a:rPr lang="en-US" sz="1500" b="1" kern="0" dirty="0">
                <a:solidFill>
                  <a:srgbClr val="FFFFFF"/>
                </a:solidFill>
                <a:latin typeface="+mj-lt"/>
                <a:ea typeface="Arial"/>
                <a:cs typeface="Arial"/>
                <a:sym typeface="Arial"/>
              </a:rPr>
              <a:t>5,000+ </a:t>
            </a:r>
            <a:br>
              <a:rPr lang="en-US" sz="1200" b="1" kern="0" dirty="0">
                <a:solidFill>
                  <a:srgbClr val="FFFFFF"/>
                </a:solidFill>
                <a:latin typeface="+mj-lt"/>
                <a:ea typeface="Arial"/>
                <a:cs typeface="Arial"/>
                <a:sym typeface="Arial"/>
              </a:rPr>
            </a:br>
            <a:r>
              <a:rPr lang="en-US" sz="900" b="1" kern="0" dirty="0">
                <a:solidFill>
                  <a:srgbClr val="FFFFFF"/>
                </a:solidFill>
                <a:latin typeface="+mj-lt"/>
                <a:ea typeface="Arial"/>
                <a:cs typeface="Arial"/>
                <a:sym typeface="Arial"/>
              </a:rPr>
              <a:t>EMPLOYEES</a:t>
            </a:r>
          </a:p>
        </p:txBody>
      </p:sp>
      <p:sp>
        <p:nvSpPr>
          <p:cNvPr id="100" name="Shape 2385"/>
          <p:cNvSpPr txBox="1"/>
          <p:nvPr/>
        </p:nvSpPr>
        <p:spPr bwMode="auto">
          <a:xfrm>
            <a:off x="3389312" y="1381125"/>
            <a:ext cx="2816225" cy="492125"/>
          </a:xfrm>
          <a:prstGeom prst="rect">
            <a:avLst/>
          </a:prstGeom>
          <a:solidFill>
            <a:schemeClr val="accent5">
              <a:lumMod val="90000"/>
              <a:lumOff val="10000"/>
            </a:schemeClr>
          </a:solidFill>
          <a:ln>
            <a:solidFill>
              <a:schemeClr val="bg1">
                <a:lumMod val="50000"/>
              </a:schemeClr>
            </a:solidFill>
          </a:ln>
        </p:spPr>
        <p:txBody>
          <a:bodyPr lIns="121853" tIns="60926" rIns="121853" bIns="60926"/>
          <a:lstStyle/>
          <a:p>
            <a:pPr algn="ctr" defTabSz="1219080" fontAlgn="auto">
              <a:spcBef>
                <a:spcPts val="0"/>
              </a:spcBef>
              <a:spcAft>
                <a:spcPts val="0"/>
              </a:spcAft>
              <a:buSzPct val="25000"/>
              <a:defRPr/>
            </a:pPr>
            <a:r>
              <a:rPr lang="en-US" sz="1500" b="1" kern="0" dirty="0">
                <a:solidFill>
                  <a:srgbClr val="FFFFFF"/>
                </a:solidFill>
                <a:latin typeface="+mj-lt"/>
                <a:ea typeface="Arial"/>
                <a:cs typeface="Arial"/>
                <a:sym typeface="Arial"/>
              </a:rPr>
              <a:t>1,000 to 5000 </a:t>
            </a:r>
            <a:br>
              <a:rPr lang="en-US" sz="1200" b="1" kern="0" dirty="0">
                <a:solidFill>
                  <a:srgbClr val="FFFFFF"/>
                </a:solidFill>
                <a:latin typeface="+mj-lt"/>
                <a:ea typeface="Arial"/>
                <a:cs typeface="Arial"/>
                <a:sym typeface="Arial"/>
              </a:rPr>
            </a:br>
            <a:r>
              <a:rPr lang="en-US" sz="900" b="1" kern="0" dirty="0">
                <a:solidFill>
                  <a:srgbClr val="FFFFFF"/>
                </a:solidFill>
                <a:latin typeface="+mj-lt"/>
                <a:ea typeface="Arial"/>
                <a:cs typeface="Arial"/>
                <a:sym typeface="Arial"/>
              </a:rPr>
              <a:t>EMPLOYEES</a:t>
            </a:r>
          </a:p>
        </p:txBody>
      </p:sp>
      <p:pic>
        <p:nvPicPr>
          <p:cNvPr id="101" name="Shape 238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1749" y="4254382"/>
            <a:ext cx="1238439" cy="581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 name="Shape 2388"/>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6235" y="4456056"/>
            <a:ext cx="1803256" cy="284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 name="Shape 2390"/>
          <p:cNvPicPr preferRelativeResize="0">
            <a:picLocks noChangeAspect="1" noChangeArrowheads="1"/>
          </p:cNvPicPr>
          <p:nvPr/>
        </p:nvPicPr>
        <p:blipFill>
          <a:blip r:embed="rId8">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4628451" y="3138919"/>
            <a:ext cx="1444846" cy="581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Shape 2391"/>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0126" y="3749936"/>
            <a:ext cx="1704853" cy="631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 name="Shape 2392"/>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8557" y="2196740"/>
            <a:ext cx="1704854" cy="44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 name="Shape 2395"/>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549" y="4718787"/>
            <a:ext cx="2212870" cy="442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Shape 2396"/>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38167" y="4892755"/>
            <a:ext cx="1646052" cy="493558"/>
          </a:xfrm>
          <a:prstGeom prst="rect">
            <a:avLst/>
          </a:pr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pic>
      <p:pic>
        <p:nvPicPr>
          <p:cNvPr id="108" name="Shape 2397"/>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t="23006" b="12752"/>
          <a:stretch>
            <a:fillRect/>
          </a:stretch>
        </p:blipFill>
        <p:spPr bwMode="auto">
          <a:xfrm>
            <a:off x="1132159" y="3445914"/>
            <a:ext cx="1617651" cy="912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 name="Shape 2413"/>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38167" y="2306001"/>
            <a:ext cx="1704855" cy="530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 name="Shape 2415"/>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42051" y="5034448"/>
            <a:ext cx="1536848" cy="305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2" name="Group 2"/>
          <p:cNvGrpSpPr>
            <a:grpSpLocks/>
          </p:cNvGrpSpPr>
          <p:nvPr/>
        </p:nvGrpSpPr>
        <p:grpSpPr bwMode="auto">
          <a:xfrm>
            <a:off x="9223189" y="3784611"/>
            <a:ext cx="2334810" cy="859294"/>
            <a:chOff x="9350397" y="3375068"/>
            <a:chExt cx="2334736" cy="859367"/>
          </a:xfrm>
        </p:grpSpPr>
        <p:pic>
          <p:nvPicPr>
            <p:cNvPr id="125" name="Shape 2416"/>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79600" y="3375068"/>
              <a:ext cx="1105533" cy="859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 name="Shape 2418"/>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50397" y="3498001"/>
              <a:ext cx="1021232" cy="6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14" name="Shape 2420"/>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1792" y="2992656"/>
            <a:ext cx="1658386" cy="397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 name="Shape 2423"/>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81776" y="2183122"/>
            <a:ext cx="1658386" cy="281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 name="Shape 2424"/>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11120" y="2695485"/>
            <a:ext cx="999699" cy="542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 name="Shape 2426"/>
          <p:cNvPicPr preferRelativeResize="0">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11117" y="3468747"/>
            <a:ext cx="999705" cy="555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 name="Shape 2386"/>
          <p:cNvSpPr txBox="1"/>
          <p:nvPr/>
        </p:nvSpPr>
        <p:spPr bwMode="auto">
          <a:xfrm>
            <a:off x="574675" y="1381125"/>
            <a:ext cx="2816225" cy="492125"/>
          </a:xfrm>
          <a:prstGeom prst="rect">
            <a:avLst/>
          </a:prstGeom>
          <a:solidFill>
            <a:srgbClr val="5F8AA0"/>
          </a:solidFill>
          <a:ln>
            <a:solidFill>
              <a:schemeClr val="bg1">
                <a:lumMod val="50000"/>
              </a:schemeClr>
            </a:solidFill>
          </a:ln>
        </p:spPr>
        <p:txBody>
          <a:bodyPr lIns="121853" tIns="60926" rIns="121853" bIns="60926"/>
          <a:lstStyle/>
          <a:p>
            <a:pPr algn="ctr" defTabSz="1219080" fontAlgn="auto">
              <a:spcBef>
                <a:spcPts val="0"/>
              </a:spcBef>
              <a:spcAft>
                <a:spcPts val="0"/>
              </a:spcAft>
              <a:buSzPct val="25000"/>
              <a:defRPr/>
            </a:pPr>
            <a:r>
              <a:rPr lang="en-US" sz="1500" b="1" kern="0" dirty="0">
                <a:solidFill>
                  <a:srgbClr val="FFFFFF"/>
                </a:solidFill>
                <a:latin typeface="+mj-lt"/>
                <a:ea typeface="Arial"/>
                <a:cs typeface="Arial"/>
                <a:sym typeface="Arial"/>
              </a:rPr>
              <a:t>250 to 1,000 </a:t>
            </a:r>
          </a:p>
          <a:p>
            <a:pPr algn="ctr" defTabSz="1219080" fontAlgn="auto">
              <a:spcBef>
                <a:spcPts val="0"/>
              </a:spcBef>
              <a:spcAft>
                <a:spcPts val="0"/>
              </a:spcAft>
              <a:buSzPct val="25000"/>
              <a:defRPr/>
            </a:pPr>
            <a:r>
              <a:rPr lang="en-US" sz="900" b="1" kern="0" dirty="0">
                <a:solidFill>
                  <a:srgbClr val="FFFFFF"/>
                </a:solidFill>
                <a:latin typeface="+mj-lt"/>
                <a:ea typeface="Arial"/>
                <a:cs typeface="Arial"/>
                <a:sym typeface="Arial"/>
              </a:rPr>
              <a:t>EMPLOYEES</a:t>
            </a:r>
          </a:p>
        </p:txBody>
      </p:sp>
      <p:pic>
        <p:nvPicPr>
          <p:cNvPr id="119" name="Picture 2" descr="http://www.techoregon.org/sites/default/files/cbre-logo.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11855" y="5602643"/>
            <a:ext cx="1198228" cy="29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 name="Picture 4" descr="http://logosurfer.com/sites/default/files/aon-hewitt-logo_0.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59475" y="4664816"/>
            <a:ext cx="1541807" cy="455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 name="Picture 6" descr="http://www.spscommerce.com/themes/spscommerce/images/branding/sps-print-logo.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94236" y="5182535"/>
            <a:ext cx="1655485" cy="456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 name="Picture 8" descr="http://movement.com/wp-content/themes/movement/imgs/layout/mmlogo.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510711" y="5588068"/>
            <a:ext cx="2612851" cy="382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 name="Shape 2385"/>
          <p:cNvSpPr txBox="1"/>
          <p:nvPr/>
        </p:nvSpPr>
        <p:spPr bwMode="auto">
          <a:xfrm>
            <a:off x="9017000" y="1381125"/>
            <a:ext cx="2816225" cy="492125"/>
          </a:xfrm>
          <a:prstGeom prst="rect">
            <a:avLst/>
          </a:prstGeom>
          <a:solidFill>
            <a:srgbClr val="2C3F54"/>
          </a:solidFill>
          <a:ln>
            <a:solidFill>
              <a:schemeClr val="bg1">
                <a:lumMod val="50000"/>
              </a:schemeClr>
            </a:solidFill>
          </a:ln>
        </p:spPr>
        <p:txBody>
          <a:bodyPr lIns="121853" tIns="60926" rIns="121853" bIns="60926"/>
          <a:lstStyle/>
          <a:p>
            <a:pPr algn="ctr" defTabSz="1219080" fontAlgn="auto">
              <a:lnSpc>
                <a:spcPct val="120000"/>
              </a:lnSpc>
              <a:spcBef>
                <a:spcPts val="0"/>
              </a:spcBef>
              <a:spcAft>
                <a:spcPts val="0"/>
              </a:spcAft>
              <a:buSzPct val="25000"/>
              <a:defRPr/>
            </a:pPr>
            <a:r>
              <a:rPr lang="en-US" sz="1500" b="1" kern="0" dirty="0">
                <a:solidFill>
                  <a:srgbClr val="FFFFFF"/>
                </a:solidFill>
                <a:latin typeface="+mj-lt"/>
                <a:ea typeface="Arial"/>
                <a:cs typeface="Arial"/>
                <a:sym typeface="Arial"/>
              </a:rPr>
              <a:t>Branches</a:t>
            </a:r>
            <a:endParaRPr lang="en-US" sz="900" b="1" kern="0" dirty="0">
              <a:solidFill>
                <a:srgbClr val="FFFFFF"/>
              </a:solidFill>
              <a:latin typeface="+mj-lt"/>
              <a:ea typeface="Arial"/>
              <a:cs typeface="Arial"/>
              <a:sym typeface="Arial"/>
            </a:endParaRPr>
          </a:p>
        </p:txBody>
      </p:sp>
      <p:pic>
        <p:nvPicPr>
          <p:cNvPr id="124" name="Shape 2394"/>
          <p:cNvPicPr preferRelativeResize="0">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5151" y="4233473"/>
            <a:ext cx="2071666" cy="442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 name="Picture 2" descr="https://d23n7ahjfnjotp.cloudfront.net/imgs/icruise/v02/icruise_logo.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64800" y="5415238"/>
            <a:ext cx="1952370" cy="37481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26465" y="5610456"/>
            <a:ext cx="2251932" cy="282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9" name="Rectangle 38"/>
          <p:cNvSpPr/>
          <p:nvPr/>
        </p:nvSpPr>
        <p:spPr>
          <a:xfrm>
            <a:off x="11133604" y="6456939"/>
            <a:ext cx="354584" cy="276999"/>
          </a:xfrm>
          <a:prstGeom prst="rect">
            <a:avLst/>
          </a:prstGeom>
        </p:spPr>
        <p:txBody>
          <a:bodyPr wrap="none">
            <a:spAutoFit/>
          </a:bodyPr>
          <a:lstStyle/>
          <a:p>
            <a:pPr lvl="0" algn="r"/>
            <a:fld id="{EA40BFB3-4D04-4BA2-9D38-81E22DF31A9A}" type="slidenum">
              <a:rPr lang="en-US" sz="1200" smtClean="0">
                <a:solidFill>
                  <a:srgbClr val="5F8AA0"/>
                </a:solidFill>
              </a:rPr>
              <a:t>15</a:t>
            </a:fld>
            <a:endParaRPr lang="en-US" sz="1200" dirty="0">
              <a:solidFill>
                <a:srgbClr val="5F8AA0"/>
              </a:solidFill>
            </a:endParaRPr>
          </a:p>
        </p:txBody>
      </p:sp>
      <p:pic>
        <p:nvPicPr>
          <p:cNvPr id="40" name="Picture 39"/>
          <p:cNvPicPr>
            <a:picLocks noChangeAspect="1"/>
          </p:cNvPicPr>
          <p:nvPr/>
        </p:nvPicPr>
        <p:blipFill>
          <a:blip r:embed="rId29" cstate="screen">
            <a:alphaModFix amt="60000"/>
            <a:extLst>
              <a:ext uri="{28A0092B-C50C-407E-A947-70E740481C1C}">
                <a14:useLocalDpi xmlns:a14="http://schemas.microsoft.com/office/drawing/2010/main"/>
              </a:ext>
            </a:extLst>
          </a:blip>
          <a:stretch>
            <a:fillRect/>
          </a:stretch>
        </p:blipFill>
        <p:spPr>
          <a:xfrm>
            <a:off x="7762151" y="6481324"/>
            <a:ext cx="3395133" cy="252614"/>
          </a:xfrm>
          <a:prstGeom prst="rect">
            <a:avLst/>
          </a:prstGeom>
        </p:spPr>
      </p:pic>
      <p:pic>
        <p:nvPicPr>
          <p:cNvPr id="2" name="Picture 1"/>
          <p:cNvPicPr>
            <a:picLocks noChangeAspect="1"/>
          </p:cNvPicPr>
          <p:nvPr/>
        </p:nvPicPr>
        <p:blipFill rotWithShape="1">
          <a:blip r:embed="rId30"/>
          <a:srcRect t="62156"/>
          <a:stretch/>
        </p:blipFill>
        <p:spPr>
          <a:xfrm>
            <a:off x="3559358" y="1942593"/>
            <a:ext cx="1330022" cy="365760"/>
          </a:xfrm>
          <a:prstGeom prst="rect">
            <a:avLst/>
          </a:prstGeom>
        </p:spPr>
      </p:pic>
    </p:spTree>
    <p:extLst>
      <p:ext uri="{BB962C8B-B14F-4D97-AF65-F5344CB8AC3E}">
        <p14:creationId xmlns:p14="http://schemas.microsoft.com/office/powerpoint/2010/main" val="3729764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Financials</a:t>
            </a:r>
          </a:p>
        </p:txBody>
      </p:sp>
      <p:sp>
        <p:nvSpPr>
          <p:cNvPr id="9" name="Subtitle 8"/>
          <p:cNvSpPr>
            <a:spLocks noGrp="1"/>
          </p:cNvSpPr>
          <p:nvPr>
            <p:ph type="subTitle" idx="1"/>
          </p:nvPr>
        </p:nvSpPr>
        <p:spPr/>
        <p:txBody>
          <a:bodyPr/>
          <a:lstStyle/>
          <a:p>
            <a:r>
              <a:rPr lang="en-US" dirty="0"/>
              <a:t>Third Quarter Fiscal 2017</a:t>
            </a:r>
          </a:p>
        </p:txBody>
      </p:sp>
      <p:sp>
        <p:nvSpPr>
          <p:cNvPr id="5"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16</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904435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9857" y="34925"/>
            <a:ext cx="10515600" cy="793401"/>
          </a:xfrm>
        </p:spPr>
        <p:txBody>
          <a:bodyPr/>
          <a:lstStyle/>
          <a:p>
            <a:r>
              <a:rPr lang="en-US" sz="3600" b="1" dirty="0">
                <a:latin typeface="Calibri" panose="020F0502020204030204" pitchFamily="34" charset="0"/>
                <a:cs typeface="Calibri Light"/>
              </a:rPr>
              <a:t>Q3 FY2017 Financial &amp; Business Highlights</a:t>
            </a:r>
            <a:endParaRPr lang="en-US" sz="3600" b="1" dirty="0">
              <a:latin typeface="Calibri" panose="020F0502020204030204" pitchFamily="34" charset="0"/>
            </a:endParaRP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17</a:t>
            </a:fld>
            <a:endParaRPr lang="en-US" sz="1200" dirty="0">
              <a:solidFill>
                <a:srgbClr val="5F8AA0"/>
              </a:solidFill>
              <a:latin typeface="Calibri"/>
              <a:ea typeface="Calibri"/>
              <a:cs typeface="Calibri"/>
              <a:sym typeface="Calibri"/>
            </a:endParaRPr>
          </a:p>
        </p:txBody>
      </p:sp>
      <p:sp>
        <p:nvSpPr>
          <p:cNvPr id="6" name="TextBox 5"/>
          <p:cNvSpPr txBox="1"/>
          <p:nvPr/>
        </p:nvSpPr>
        <p:spPr>
          <a:xfrm>
            <a:off x="747222" y="929926"/>
            <a:ext cx="11444778" cy="6586417"/>
          </a:xfrm>
          <a:prstGeom prst="rect">
            <a:avLst/>
          </a:prstGeom>
          <a:noFill/>
        </p:spPr>
        <p:txBody>
          <a:bodyPr wrap="square" rtlCol="0">
            <a:spAutoFit/>
          </a:bodyPr>
          <a:lstStyle/>
          <a:p>
            <a:pPr marL="285750" lvl="0" indent="-285750">
              <a:spcAft>
                <a:spcPts val="1200"/>
              </a:spcAft>
              <a:buClr>
                <a:schemeClr val="accent5"/>
              </a:buClr>
              <a:buFont typeface="Arial"/>
              <a:buChar char="•"/>
            </a:pPr>
            <a:r>
              <a:rPr lang="en-US" sz="2200" dirty="0">
                <a:latin typeface="+mj-lt"/>
              </a:rPr>
              <a:t>Service revenue grew 23% YoY (25% on constant currency basis) to $60.1M; </a:t>
            </a:r>
            <a:br>
              <a:rPr lang="en-US" sz="2200" dirty="0">
                <a:latin typeface="+mj-lt"/>
              </a:rPr>
            </a:br>
            <a:r>
              <a:rPr lang="en-US" sz="2200" dirty="0">
                <a:latin typeface="+mj-lt"/>
              </a:rPr>
              <a:t>total revenue grew 20% YoY (22% on constant currency basis) to $63.7M.</a:t>
            </a:r>
          </a:p>
          <a:p>
            <a:pPr marL="285750" lvl="0" indent="-285750">
              <a:spcAft>
                <a:spcPts val="1200"/>
              </a:spcAft>
              <a:buClr>
                <a:schemeClr val="accent5"/>
              </a:buClr>
              <a:buFont typeface="Arial"/>
              <a:buChar char="•"/>
            </a:pPr>
            <a:r>
              <a:rPr lang="en-US" sz="2200" dirty="0">
                <a:latin typeface="+mj-lt"/>
              </a:rPr>
              <a:t>Service revenue from mid-market and enterprise customers grew 36% YoY </a:t>
            </a:r>
            <a:br>
              <a:rPr lang="en-US" sz="2200" dirty="0">
                <a:latin typeface="+mj-lt"/>
              </a:rPr>
            </a:br>
            <a:r>
              <a:rPr lang="en-US" sz="2200" dirty="0">
                <a:latin typeface="+mj-lt"/>
              </a:rPr>
              <a:t>(45% on constant currency basis) and now represents 55% of total service revenue.</a:t>
            </a:r>
          </a:p>
          <a:p>
            <a:pPr marL="285750" lvl="0" indent="-285750">
              <a:spcAft>
                <a:spcPts val="1200"/>
              </a:spcAft>
              <a:buClr>
                <a:schemeClr val="accent5"/>
              </a:buClr>
              <a:buFont typeface="Arial"/>
              <a:buChar char="•"/>
            </a:pPr>
            <a:r>
              <a:rPr lang="en-US" sz="2200" dirty="0">
                <a:latin typeface="+mj-lt"/>
              </a:rPr>
              <a:t>New MRR sold to mid-market and enterprise customers and by channel sales teams accounted for 60% of total MRR booked in the quarter.</a:t>
            </a:r>
          </a:p>
          <a:p>
            <a:pPr marL="285750" lvl="0" indent="-285750">
              <a:spcAft>
                <a:spcPts val="1200"/>
              </a:spcAft>
              <a:buClr>
                <a:schemeClr val="accent5"/>
              </a:buClr>
              <a:buFont typeface="Arial"/>
              <a:buChar char="•"/>
            </a:pPr>
            <a:r>
              <a:rPr lang="en-US" sz="2200" dirty="0">
                <a:latin typeface="+mj-lt"/>
              </a:rPr>
              <a:t>New Master Service Agreement signed with a Fortune 50 health care corporation </a:t>
            </a:r>
            <a:br>
              <a:rPr lang="en-US" sz="2200" dirty="0">
                <a:latin typeface="+mj-lt"/>
              </a:rPr>
            </a:br>
            <a:r>
              <a:rPr lang="en-US" sz="2200" dirty="0">
                <a:latin typeface="+mj-lt"/>
              </a:rPr>
              <a:t>to deploy services to approximately 10,000 users in 450 medical offices.</a:t>
            </a:r>
          </a:p>
          <a:p>
            <a:pPr marL="285750" indent="-285750">
              <a:spcAft>
                <a:spcPts val="1200"/>
              </a:spcAft>
              <a:buClr>
                <a:schemeClr val="accent5"/>
              </a:buClr>
              <a:buFont typeface="Arial"/>
              <a:buChar char="•"/>
            </a:pPr>
            <a:r>
              <a:rPr lang="en-US" sz="2200" dirty="0">
                <a:latin typeface="+mj-lt"/>
              </a:rPr>
              <a:t>New agreement signed with a 3,500 store national retail chain for over 10,000 seats.</a:t>
            </a:r>
          </a:p>
          <a:p>
            <a:pPr marL="285750" indent="-285750">
              <a:spcAft>
                <a:spcPts val="1200"/>
              </a:spcAft>
              <a:buClr>
                <a:schemeClr val="accent5"/>
              </a:buClr>
              <a:buFont typeface="Arial"/>
              <a:buChar char="•"/>
            </a:pPr>
            <a:r>
              <a:rPr lang="en-US" sz="2200" dirty="0">
                <a:latin typeface="+mj-lt"/>
              </a:rPr>
              <a:t> 2.0 Global Channel Program and new PartnerConnect Channel Portal launched.</a:t>
            </a:r>
          </a:p>
          <a:p>
            <a:pPr marL="285750" indent="-285750">
              <a:spcAft>
                <a:spcPts val="1200"/>
              </a:spcAft>
              <a:buClr>
                <a:schemeClr val="accent5"/>
              </a:buClr>
              <a:buFont typeface="Arial"/>
              <a:buChar char="•"/>
            </a:pPr>
            <a:r>
              <a:rPr lang="en-US" sz="2200" dirty="0">
                <a:latin typeface="+mj-lt"/>
              </a:rPr>
              <a:t>Acquisition of small, innovative technology company in collaboration space </a:t>
            </a:r>
            <a:br>
              <a:rPr lang="en-US" sz="2200" dirty="0">
                <a:latin typeface="+mj-lt"/>
              </a:rPr>
            </a:br>
            <a:r>
              <a:rPr lang="en-US" sz="2200" dirty="0">
                <a:latin typeface="+mj-lt"/>
              </a:rPr>
              <a:t>completed in early January 2017.</a:t>
            </a:r>
          </a:p>
          <a:p>
            <a:pPr marL="285750" lvl="0" indent="-285750">
              <a:lnSpc>
                <a:spcPct val="110000"/>
              </a:lnSpc>
              <a:buClr>
                <a:schemeClr val="accent4"/>
              </a:buClr>
              <a:buFont typeface="Arial"/>
              <a:buChar char="•"/>
            </a:pPr>
            <a:endParaRPr lang="en-US" sz="2000" dirty="0">
              <a:solidFill>
                <a:schemeClr val="bg1">
                  <a:lumMod val="50000"/>
                </a:schemeClr>
              </a:solidFill>
              <a:latin typeface="+mj-lt"/>
            </a:endParaRPr>
          </a:p>
          <a:p>
            <a:pPr marL="285750" indent="-285750">
              <a:lnSpc>
                <a:spcPct val="120000"/>
              </a:lnSpc>
              <a:buClr>
                <a:schemeClr val="accent4"/>
              </a:buClr>
              <a:buFont typeface="Arial"/>
              <a:buChar char="•"/>
            </a:pPr>
            <a:endParaRPr lang="en-US" sz="2000" dirty="0">
              <a:solidFill>
                <a:schemeClr val="bg1">
                  <a:lumMod val="50000"/>
                </a:schemeClr>
              </a:solidFill>
              <a:latin typeface="+mj-lt"/>
            </a:endParaRPr>
          </a:p>
          <a:p>
            <a:pPr marL="285750" lvl="0" indent="-285750">
              <a:lnSpc>
                <a:spcPct val="110000"/>
              </a:lnSpc>
              <a:buClr>
                <a:schemeClr val="accent4"/>
              </a:buClr>
              <a:buFont typeface="Arial"/>
              <a:buChar char="•"/>
            </a:pPr>
            <a:endParaRPr lang="en-US" sz="2000" dirty="0">
              <a:solidFill>
                <a:schemeClr val="bg1">
                  <a:lumMod val="50000"/>
                </a:schemeClr>
              </a:solidFill>
            </a:endParaRPr>
          </a:p>
          <a:p>
            <a:endParaRPr lang="en-US" sz="2000" dirty="0"/>
          </a:p>
        </p:txBody>
      </p:sp>
    </p:spTree>
    <p:extLst>
      <p:ext uri="{BB962C8B-B14F-4D97-AF65-F5344CB8AC3E}">
        <p14:creationId xmlns:p14="http://schemas.microsoft.com/office/powerpoint/2010/main" val="2342187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a:xfrm>
            <a:off x="451564" y="192181"/>
            <a:ext cx="10515600" cy="605970"/>
          </a:xfrm>
        </p:spPr>
        <p:txBody>
          <a:bodyPr/>
          <a:lstStyle/>
          <a:p>
            <a:r>
              <a:rPr lang="en-US" b="1" dirty="0">
                <a:latin typeface="Calibri Light"/>
                <a:cs typeface="Calibri Light"/>
              </a:rPr>
              <a:t>Strong Revenue Growth; Continued Profitability</a:t>
            </a:r>
          </a:p>
        </p:txBody>
      </p:sp>
      <p:graphicFrame>
        <p:nvGraphicFramePr>
          <p:cNvPr id="6" name="Content Placeholder 5"/>
          <p:cNvGraphicFramePr>
            <a:graphicFrameLocks noGrp="1"/>
          </p:cNvGraphicFramePr>
          <p:nvPr>
            <p:ph sz="quarter" idx="13"/>
            <p:extLst/>
          </p:nvPr>
        </p:nvGraphicFramePr>
        <p:xfrm>
          <a:off x="838200" y="2314575"/>
          <a:ext cx="5105400" cy="36290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5"/>
          <p:cNvGraphicFramePr>
            <a:graphicFrameLocks noGrp="1"/>
          </p:cNvGraphicFramePr>
          <p:nvPr>
            <p:ph sz="quarter" idx="14"/>
            <p:extLst/>
          </p:nvPr>
        </p:nvGraphicFramePr>
        <p:xfrm>
          <a:off x="6253163" y="2314575"/>
          <a:ext cx="5105400" cy="3629025"/>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 Placeholder 13"/>
          <p:cNvSpPr>
            <a:spLocks noGrp="1"/>
          </p:cNvSpPr>
          <p:nvPr>
            <p:ph type="body" sz="quarter" idx="15"/>
          </p:nvPr>
        </p:nvSpPr>
        <p:spPr>
          <a:xfrm>
            <a:off x="838200" y="1323975"/>
            <a:ext cx="5105400" cy="646331"/>
          </a:xfrm>
        </p:spPr>
        <p:txBody>
          <a:bodyPr/>
          <a:lstStyle/>
          <a:p>
            <a:r>
              <a:rPr lang="en-US" dirty="0"/>
              <a:t>Revenue Growth</a:t>
            </a:r>
          </a:p>
          <a:p>
            <a:r>
              <a:rPr lang="en-US" sz="1600" i="1" dirty="0"/>
              <a:t>($ in millions)</a:t>
            </a:r>
          </a:p>
        </p:txBody>
      </p:sp>
      <p:sp>
        <p:nvSpPr>
          <p:cNvPr id="15" name="Text Placeholder 14"/>
          <p:cNvSpPr>
            <a:spLocks noGrp="1"/>
          </p:cNvSpPr>
          <p:nvPr>
            <p:ph type="body" sz="quarter" idx="16"/>
          </p:nvPr>
        </p:nvSpPr>
        <p:spPr>
          <a:xfrm>
            <a:off x="6253163" y="1323975"/>
            <a:ext cx="5624512" cy="590931"/>
          </a:xfrm>
        </p:spPr>
        <p:txBody>
          <a:bodyPr/>
          <a:lstStyle/>
          <a:p>
            <a:r>
              <a:rPr lang="en-US" dirty="0"/>
              <a:t>Non-GAAP Net Income as % of Total Revenue</a:t>
            </a:r>
          </a:p>
          <a:p>
            <a:pPr lvl="0">
              <a:buClr>
                <a:srgbClr val="E52920"/>
              </a:buClr>
            </a:pPr>
            <a:r>
              <a:rPr lang="en-US" sz="1600" i="1" dirty="0">
                <a:solidFill>
                  <a:srgbClr val="5F8AA0"/>
                </a:solidFill>
              </a:rPr>
              <a:t>($ in millions)</a:t>
            </a:r>
          </a:p>
        </p:txBody>
      </p:sp>
      <p:sp>
        <p:nvSpPr>
          <p:cNvPr id="8"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18</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51021192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p:nvPr>
        </p:nvSpPr>
        <p:spPr>
          <a:xfrm>
            <a:off x="442790" y="204881"/>
            <a:ext cx="10515600" cy="605970"/>
          </a:xfrm>
        </p:spPr>
        <p:txBody>
          <a:bodyPr/>
          <a:lstStyle/>
          <a:p>
            <a:r>
              <a:rPr lang="en-US" b="1" dirty="0">
                <a:latin typeface="Calibri Light"/>
                <a:cs typeface="Calibri Light"/>
              </a:rPr>
              <a:t>Consistently Low Gross Revenue Churn Rate</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855927442"/>
              </p:ext>
            </p:extLst>
          </p:nvPr>
        </p:nvGraphicFramePr>
        <p:xfrm>
          <a:off x="838200" y="1592263"/>
          <a:ext cx="10515600" cy="4146550"/>
        </p:xfrm>
        <a:graphic>
          <a:graphicData uri="http://schemas.openxmlformats.org/drawingml/2006/chart">
            <c:chart xmlns:c="http://schemas.openxmlformats.org/drawingml/2006/chart" xmlns:r="http://schemas.openxmlformats.org/officeDocument/2006/relationships" r:id="rId4"/>
          </a:graphicData>
        </a:graphic>
      </p:graphicFrame>
      <p:sp>
        <p:nvSpPr>
          <p:cNvPr id="5"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19</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62517028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9" name="Picture 8"/>
          <p:cNvPicPr>
            <a:picLocks noChangeAspect="1"/>
          </p:cNvPicPr>
          <p:nvPr/>
        </p:nvPicPr>
        <p:blipFill rotWithShape="1">
          <a:blip r:embed="rId3" cstate="hqprint">
            <a:duotone>
              <a:schemeClr val="accent4">
                <a:shade val="45000"/>
                <a:satMod val="135000"/>
              </a:schemeClr>
              <a:prstClr val="white"/>
            </a:duotone>
            <a:extLst>
              <a:ext uri="{28A0092B-C50C-407E-A947-70E740481C1C}">
                <a14:useLocalDpi xmlns:a14="http://schemas.microsoft.com/office/drawing/2010/main"/>
              </a:ext>
            </a:extLst>
          </a:blip>
          <a:srcRect t="-1"/>
          <a:stretch/>
        </p:blipFill>
        <p:spPr>
          <a:xfrm>
            <a:off x="659175" y="289148"/>
            <a:ext cx="10833219" cy="5420856"/>
          </a:xfrm>
          <a:prstGeom prst="rect">
            <a:avLst/>
          </a:prstGeom>
        </p:spPr>
      </p:pic>
      <p:pic>
        <p:nvPicPr>
          <p:cNvPr id="22" name="Picture 21"/>
          <p:cNvPicPr>
            <a:picLocks noChangeAspect="1"/>
          </p:cNvPicPr>
          <p:nvPr/>
        </p:nvPicPr>
        <p:blipFill>
          <a:blip r:embed="rId4" cstate="screen">
            <a:lum bright="3000" contrast="17000"/>
            <a:extLst>
              <a:ext uri="{28A0092B-C50C-407E-A947-70E740481C1C}">
                <a14:useLocalDpi xmlns:a14="http://schemas.microsoft.com/office/drawing/2010/main"/>
              </a:ext>
            </a:extLst>
          </a:blip>
          <a:stretch>
            <a:fillRect/>
          </a:stretch>
        </p:blipFill>
        <p:spPr>
          <a:xfrm>
            <a:off x="382480" y="139097"/>
            <a:ext cx="1271389" cy="806044"/>
          </a:xfrm>
          <a:prstGeom prst="rect">
            <a:avLst/>
          </a:prstGeom>
        </p:spPr>
      </p:pic>
      <p:sp>
        <p:nvSpPr>
          <p:cNvPr id="16" name="Rectangle 15"/>
          <p:cNvSpPr/>
          <p:nvPr/>
        </p:nvSpPr>
        <p:spPr>
          <a:xfrm>
            <a:off x="0" y="5267630"/>
            <a:ext cx="12192000" cy="1011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i="1" dirty="0">
              <a:solidFill>
                <a:schemeClr val="bg1"/>
              </a:solidFill>
            </a:endParaRPr>
          </a:p>
        </p:txBody>
      </p:sp>
      <p:sp>
        <p:nvSpPr>
          <p:cNvPr id="257" name="Shape 257"/>
          <p:cNvSpPr txBox="1">
            <a:spLocks noGrp="1"/>
          </p:cNvSpPr>
          <p:nvPr>
            <p:ph type="title"/>
          </p:nvPr>
        </p:nvSpPr>
        <p:spPr>
          <a:xfrm>
            <a:off x="1543290" y="99886"/>
            <a:ext cx="8913895" cy="902332"/>
          </a:xfrm>
          <a:prstGeom prst="rect">
            <a:avLst/>
          </a:prstGeom>
          <a:noFill/>
          <a:ln>
            <a:noFill/>
          </a:ln>
        </p:spPr>
        <p:txBody>
          <a:bodyPr vert="horz" lIns="121900" tIns="60925" rIns="121900" bIns="60925" rtlCol="0" anchor="ctr" anchorCtr="0">
            <a:noAutofit/>
          </a:bodyPr>
          <a:lstStyle/>
          <a:p>
            <a:pPr>
              <a:spcBef>
                <a:spcPts val="0"/>
              </a:spcBef>
              <a:buClr>
                <a:schemeClr val="accent3"/>
              </a:buClr>
              <a:buSzPct val="25000"/>
            </a:pPr>
            <a:r>
              <a:rPr lang="en-US" sz="3700" dirty="0">
                <a:latin typeface="Calibri"/>
                <a:ea typeface="Calibri"/>
                <a:cs typeface="Calibri"/>
                <a:sym typeface="Calibri"/>
              </a:rPr>
              <a:t>The Global Leader in Cloud Communications</a:t>
            </a:r>
          </a:p>
        </p:txBody>
      </p:sp>
      <p:grpSp>
        <p:nvGrpSpPr>
          <p:cNvPr id="6" name="Group 5"/>
          <p:cNvGrpSpPr/>
          <p:nvPr/>
        </p:nvGrpSpPr>
        <p:grpSpPr>
          <a:xfrm>
            <a:off x="709070" y="2257337"/>
            <a:ext cx="10472308" cy="1551479"/>
            <a:chOff x="1137195" y="1588702"/>
            <a:chExt cx="6719990" cy="995570"/>
          </a:xfrm>
          <a:solidFill>
            <a:schemeClr val="bg1"/>
          </a:solidFill>
        </p:grpSpPr>
        <p:sp>
          <p:nvSpPr>
            <p:cNvPr id="259" name="Shape 259"/>
            <p:cNvSpPr/>
            <p:nvPr/>
          </p:nvSpPr>
          <p:spPr>
            <a:xfrm>
              <a:off x="1137195" y="1588703"/>
              <a:ext cx="1401072" cy="995569"/>
            </a:xfrm>
            <a:prstGeom prst="rect">
              <a:avLst/>
            </a:prstGeom>
            <a:grpFill/>
            <a:ln w="12700" cmpd="sng">
              <a:solidFill>
                <a:schemeClr val="accent4"/>
              </a:solidFill>
            </a:ln>
            <a:effectLst>
              <a:outerShdw blurRad="76200" dist="63500" dir="2700000" algn="tl" rotWithShape="0">
                <a:srgbClr val="000000">
                  <a:alpha val="35000"/>
                </a:srgbClr>
              </a:outerShdw>
            </a:effectLst>
          </p:spPr>
          <p:txBody>
            <a:bodyPr lIns="121900" tIns="60925" rIns="121900" bIns="60925" anchor="ctr" anchorCtr="0">
              <a:noAutofit/>
            </a:bodyPr>
            <a:lstStyle/>
            <a:p>
              <a:pPr algn="ctr">
                <a:buSzPct val="25000"/>
              </a:pPr>
              <a:endParaRPr lang="en-US" sz="1867" dirty="0">
                <a:solidFill>
                  <a:schemeClr val="accent5">
                    <a:lumMod val="90000"/>
                    <a:lumOff val="10000"/>
                  </a:schemeClr>
                </a:solidFill>
                <a:latin typeface="Calibri"/>
                <a:ea typeface="Calibri"/>
                <a:cs typeface="Calibri"/>
                <a:sym typeface="Calibri"/>
              </a:endParaRPr>
            </a:p>
            <a:p>
              <a:pPr algn="ctr">
                <a:buSzPct val="25000"/>
              </a:pPr>
              <a:endParaRPr lang="en-US" sz="1867" dirty="0">
                <a:solidFill>
                  <a:schemeClr val="accent5">
                    <a:lumMod val="90000"/>
                    <a:lumOff val="10000"/>
                  </a:schemeClr>
                </a:solidFill>
                <a:latin typeface="Calibri"/>
                <a:ea typeface="Calibri"/>
                <a:cs typeface="Calibri"/>
                <a:sym typeface="Calibri"/>
              </a:endParaRPr>
            </a:p>
            <a:p>
              <a:pPr algn="ctr">
                <a:buSzPct val="25000"/>
              </a:pPr>
              <a:r>
                <a:rPr lang="en-US" sz="1867" dirty="0">
                  <a:solidFill>
                    <a:srgbClr val="C41721"/>
                  </a:solidFill>
                  <a:latin typeface="Calibri"/>
                  <a:ea typeface="Calibri"/>
                  <a:cs typeface="Calibri"/>
                  <a:sym typeface="Calibri"/>
                </a:rPr>
                <a:t>Business Customers</a:t>
              </a:r>
            </a:p>
          </p:txBody>
        </p:sp>
        <p:sp>
          <p:nvSpPr>
            <p:cNvPr id="11" name="Shape 259"/>
            <p:cNvSpPr/>
            <p:nvPr/>
          </p:nvSpPr>
          <p:spPr>
            <a:xfrm>
              <a:off x="2910168" y="1588702"/>
              <a:ext cx="1401072" cy="995569"/>
            </a:xfrm>
            <a:prstGeom prst="rect">
              <a:avLst/>
            </a:prstGeom>
            <a:grpFill/>
            <a:ln w="12700" cmpd="sng">
              <a:solidFill>
                <a:schemeClr val="accent4"/>
              </a:solidFill>
            </a:ln>
            <a:effectLst>
              <a:outerShdw blurRad="76200" dist="63500" dir="2700000" algn="tl" rotWithShape="0">
                <a:srgbClr val="000000">
                  <a:alpha val="35000"/>
                </a:srgbClr>
              </a:outerShdw>
            </a:effectLst>
          </p:spPr>
          <p:txBody>
            <a:bodyPr lIns="121900" tIns="60925" rIns="121900" bIns="60925" anchor="ctr" anchorCtr="0">
              <a:noAutofit/>
            </a:bodyPr>
            <a:lstStyle/>
            <a:p>
              <a:pPr algn="ctr">
                <a:buSzPct val="25000"/>
              </a:pPr>
              <a:endParaRPr lang="en-US" sz="1900" dirty="0">
                <a:solidFill>
                  <a:schemeClr val="accent5">
                    <a:lumMod val="90000"/>
                    <a:lumOff val="10000"/>
                  </a:schemeClr>
                </a:solidFill>
                <a:latin typeface="Calibri"/>
                <a:ea typeface="Calibri"/>
                <a:cs typeface="Calibri"/>
                <a:sym typeface="Calibri"/>
              </a:endParaRPr>
            </a:p>
            <a:p>
              <a:pPr algn="ctr">
                <a:buSzPct val="25000"/>
              </a:pPr>
              <a:endParaRPr lang="en-US" sz="1900" dirty="0">
                <a:solidFill>
                  <a:schemeClr val="accent5">
                    <a:lumMod val="90000"/>
                    <a:lumOff val="10000"/>
                  </a:schemeClr>
                </a:solidFill>
                <a:latin typeface="Calibri"/>
                <a:ea typeface="Calibri"/>
                <a:cs typeface="Calibri"/>
                <a:sym typeface="Calibri"/>
              </a:endParaRPr>
            </a:p>
            <a:p>
              <a:pPr algn="ctr">
                <a:buSzPct val="25000"/>
              </a:pPr>
              <a:r>
                <a:rPr lang="en-US" sz="1900" dirty="0">
                  <a:solidFill>
                    <a:srgbClr val="C41721"/>
                  </a:solidFill>
                  <a:latin typeface="Calibri"/>
                  <a:ea typeface="Calibri"/>
                  <a:cs typeface="Calibri"/>
                  <a:sym typeface="Calibri"/>
                </a:rPr>
                <a:t>Global Employees</a:t>
              </a:r>
            </a:p>
          </p:txBody>
        </p:sp>
        <p:sp>
          <p:nvSpPr>
            <p:cNvPr id="12" name="Shape 259"/>
            <p:cNvSpPr/>
            <p:nvPr/>
          </p:nvSpPr>
          <p:spPr>
            <a:xfrm>
              <a:off x="4683141" y="1588703"/>
              <a:ext cx="1401072" cy="995569"/>
            </a:xfrm>
            <a:prstGeom prst="rect">
              <a:avLst/>
            </a:prstGeom>
            <a:grpFill/>
            <a:ln w="12700" cmpd="sng">
              <a:solidFill>
                <a:schemeClr val="accent4"/>
              </a:solidFill>
            </a:ln>
            <a:effectLst>
              <a:outerShdw blurRad="76200" dist="63500" dir="2700000" algn="tl" rotWithShape="0">
                <a:srgbClr val="000000">
                  <a:alpha val="35000"/>
                </a:srgbClr>
              </a:outerShdw>
            </a:effectLst>
          </p:spPr>
          <p:txBody>
            <a:bodyPr lIns="121900" tIns="60925" rIns="121900" bIns="60925" anchor="ctr" anchorCtr="0">
              <a:noAutofit/>
            </a:bodyPr>
            <a:lstStyle/>
            <a:p>
              <a:pPr algn="ctr">
                <a:buSzPct val="25000"/>
              </a:pPr>
              <a:endParaRPr lang="en-US" sz="1900" dirty="0">
                <a:solidFill>
                  <a:schemeClr val="accent5">
                    <a:lumMod val="90000"/>
                    <a:lumOff val="10000"/>
                  </a:schemeClr>
                </a:solidFill>
                <a:latin typeface="Calibri"/>
                <a:ea typeface="Calibri"/>
                <a:cs typeface="Calibri"/>
                <a:sym typeface="Calibri"/>
              </a:endParaRPr>
            </a:p>
            <a:p>
              <a:pPr algn="ctr">
                <a:buSzPct val="25000"/>
              </a:pPr>
              <a:endParaRPr lang="en-US" sz="1900" dirty="0">
                <a:solidFill>
                  <a:schemeClr val="accent5">
                    <a:lumMod val="90000"/>
                    <a:lumOff val="10000"/>
                  </a:schemeClr>
                </a:solidFill>
                <a:latin typeface="Calibri"/>
                <a:ea typeface="Calibri"/>
                <a:cs typeface="Calibri"/>
                <a:sym typeface="Calibri"/>
              </a:endParaRPr>
            </a:p>
          </p:txBody>
        </p:sp>
        <p:sp>
          <p:nvSpPr>
            <p:cNvPr id="13" name="Shape 259"/>
            <p:cNvSpPr/>
            <p:nvPr/>
          </p:nvSpPr>
          <p:spPr>
            <a:xfrm>
              <a:off x="6456113" y="1588703"/>
              <a:ext cx="1401072" cy="995569"/>
            </a:xfrm>
            <a:prstGeom prst="rect">
              <a:avLst/>
            </a:prstGeom>
            <a:grpFill/>
            <a:ln w="12700" cmpd="sng">
              <a:solidFill>
                <a:schemeClr val="accent4"/>
              </a:solidFill>
            </a:ln>
            <a:effectLst>
              <a:outerShdw blurRad="76200" dist="63500" dir="2700000" algn="tl" rotWithShape="0">
                <a:srgbClr val="000000">
                  <a:alpha val="35000"/>
                </a:srgbClr>
              </a:outerShdw>
            </a:effectLst>
          </p:spPr>
          <p:txBody>
            <a:bodyPr lIns="121900" tIns="60925" rIns="121900" bIns="60925" anchor="ctr" anchorCtr="0">
              <a:noAutofit/>
            </a:bodyPr>
            <a:lstStyle/>
            <a:p>
              <a:pPr algn="ctr">
                <a:spcAft>
                  <a:spcPts val="800"/>
                </a:spcAft>
                <a:buSzPct val="25000"/>
              </a:pPr>
              <a:endParaRPr lang="en-US" sz="1900" dirty="0">
                <a:solidFill>
                  <a:schemeClr val="accent5">
                    <a:lumMod val="90000"/>
                    <a:lumOff val="10000"/>
                  </a:schemeClr>
                </a:solidFill>
                <a:latin typeface="Calibri"/>
                <a:ea typeface="Calibri"/>
                <a:cs typeface="Calibri"/>
                <a:sym typeface="Calibri"/>
              </a:endParaRPr>
            </a:p>
            <a:p>
              <a:pPr algn="ctr">
                <a:spcAft>
                  <a:spcPts val="800"/>
                </a:spcAft>
                <a:buSzPct val="25000"/>
              </a:pPr>
              <a:endParaRPr lang="en-US" sz="1900" dirty="0">
                <a:solidFill>
                  <a:schemeClr val="accent5">
                    <a:lumMod val="90000"/>
                    <a:lumOff val="10000"/>
                  </a:schemeClr>
                </a:solidFill>
                <a:latin typeface="Calibri"/>
                <a:ea typeface="Calibri"/>
                <a:cs typeface="Calibri"/>
                <a:sym typeface="Calibri"/>
              </a:endParaRPr>
            </a:p>
          </p:txBody>
        </p:sp>
      </p:grpSp>
      <p:pic>
        <p:nvPicPr>
          <p:cNvPr id="2052" name="Picture 4" descr="Image result for gartner magic quadrant logo"/>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495280" y="2999576"/>
            <a:ext cx="1747800" cy="91989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6226812" y="2521753"/>
            <a:ext cx="2202847" cy="502766"/>
          </a:xfrm>
          <a:prstGeom prst="rect">
            <a:avLst/>
          </a:prstGeom>
        </p:spPr>
        <p:txBody>
          <a:bodyPr wrap="none">
            <a:spAutoFit/>
          </a:bodyPr>
          <a:lstStyle/>
          <a:p>
            <a:pPr algn="ctr">
              <a:buSzPct val="25000"/>
            </a:pPr>
            <a:r>
              <a:rPr lang="en-US" sz="2667" b="1" dirty="0">
                <a:solidFill>
                  <a:srgbClr val="C41721"/>
                </a:solidFill>
                <a:latin typeface="Calibri"/>
                <a:ea typeface="Calibri"/>
                <a:cs typeface="Calibri"/>
                <a:sym typeface="Calibri"/>
              </a:rPr>
              <a:t>5-Time Leader</a:t>
            </a:r>
          </a:p>
        </p:txBody>
      </p:sp>
      <p:sp>
        <p:nvSpPr>
          <p:cNvPr id="4" name="Rectangle 3"/>
          <p:cNvSpPr/>
          <p:nvPr/>
        </p:nvSpPr>
        <p:spPr>
          <a:xfrm>
            <a:off x="8985186" y="2518833"/>
            <a:ext cx="2220673" cy="774507"/>
          </a:xfrm>
          <a:prstGeom prst="rect">
            <a:avLst/>
          </a:prstGeom>
        </p:spPr>
        <p:txBody>
          <a:bodyPr wrap="none">
            <a:spAutoFit/>
          </a:bodyPr>
          <a:lstStyle/>
          <a:p>
            <a:pPr algn="ctr">
              <a:buSzPct val="25000"/>
            </a:pPr>
            <a:r>
              <a:rPr lang="en-US" sz="2533" b="1" dirty="0">
                <a:solidFill>
                  <a:srgbClr val="C41721"/>
                </a:solidFill>
                <a:latin typeface="Calibri"/>
                <a:ea typeface="Calibri"/>
                <a:cs typeface="Calibri"/>
                <a:sym typeface="Calibri"/>
              </a:rPr>
              <a:t>25 Consecutive</a:t>
            </a:r>
          </a:p>
          <a:p>
            <a:pPr algn="ctr">
              <a:buSzPct val="25000"/>
            </a:pPr>
            <a:endParaRPr lang="en-US" sz="1900" dirty="0">
              <a:solidFill>
                <a:srgbClr val="C41721"/>
              </a:solidFill>
              <a:latin typeface="Calibri"/>
              <a:ea typeface="Calibri"/>
              <a:cs typeface="Calibri"/>
              <a:sym typeface="Calibri"/>
            </a:endParaRPr>
          </a:p>
        </p:txBody>
      </p:sp>
      <p:sp>
        <p:nvSpPr>
          <p:cNvPr id="3" name="Rectangle 2"/>
          <p:cNvSpPr/>
          <p:nvPr/>
        </p:nvSpPr>
        <p:spPr>
          <a:xfrm>
            <a:off x="4203379" y="2518833"/>
            <a:ext cx="828198" cy="543687"/>
          </a:xfrm>
          <a:prstGeom prst="rect">
            <a:avLst/>
          </a:prstGeom>
        </p:spPr>
        <p:txBody>
          <a:bodyPr wrap="none">
            <a:spAutoFit/>
          </a:bodyPr>
          <a:lstStyle/>
          <a:p>
            <a:pPr algn="ctr">
              <a:buSzPct val="25000"/>
            </a:pPr>
            <a:r>
              <a:rPr lang="en-US" sz="2933" b="1" dirty="0">
                <a:solidFill>
                  <a:srgbClr val="C41721"/>
                </a:solidFill>
                <a:ea typeface="Calibri"/>
                <a:cs typeface="Calibri"/>
                <a:sym typeface="Calibri"/>
              </a:rPr>
              <a:t>1k + </a:t>
            </a:r>
          </a:p>
        </p:txBody>
      </p:sp>
      <p:sp>
        <p:nvSpPr>
          <p:cNvPr id="5" name="Rectangle 4"/>
          <p:cNvSpPr/>
          <p:nvPr/>
        </p:nvSpPr>
        <p:spPr>
          <a:xfrm>
            <a:off x="1386488" y="2525582"/>
            <a:ext cx="1018833" cy="543687"/>
          </a:xfrm>
          <a:prstGeom prst="rect">
            <a:avLst/>
          </a:prstGeom>
        </p:spPr>
        <p:txBody>
          <a:bodyPr wrap="none">
            <a:spAutoFit/>
          </a:bodyPr>
          <a:lstStyle/>
          <a:p>
            <a:pPr algn="ctr">
              <a:buSzPct val="25000"/>
            </a:pPr>
            <a:r>
              <a:rPr lang="en-US" sz="2933" b="1" dirty="0">
                <a:solidFill>
                  <a:srgbClr val="C41721"/>
                </a:solidFill>
                <a:ea typeface="Calibri"/>
                <a:cs typeface="Calibri"/>
                <a:sym typeface="Calibri"/>
              </a:rPr>
              <a:t>47k +</a:t>
            </a:r>
            <a:r>
              <a:rPr lang="en-US" sz="2933" dirty="0">
                <a:solidFill>
                  <a:srgbClr val="C41721"/>
                </a:solidFill>
                <a:ea typeface="Calibri"/>
                <a:cs typeface="Calibri"/>
                <a:sym typeface="Calibri"/>
              </a:rPr>
              <a:t> </a:t>
            </a:r>
          </a:p>
        </p:txBody>
      </p:sp>
      <p:sp>
        <p:nvSpPr>
          <p:cNvPr id="7" name="Rectangle 6"/>
          <p:cNvSpPr/>
          <p:nvPr/>
        </p:nvSpPr>
        <p:spPr>
          <a:xfrm>
            <a:off x="9040473" y="3126691"/>
            <a:ext cx="2094804" cy="379656"/>
          </a:xfrm>
          <a:prstGeom prst="rect">
            <a:avLst/>
          </a:prstGeom>
        </p:spPr>
        <p:txBody>
          <a:bodyPr wrap="none">
            <a:spAutoFit/>
          </a:bodyPr>
          <a:lstStyle/>
          <a:p>
            <a:pPr algn="ctr">
              <a:buSzPct val="25000"/>
            </a:pPr>
            <a:r>
              <a:rPr lang="en-US" sz="1867" dirty="0">
                <a:solidFill>
                  <a:srgbClr val="C41721"/>
                </a:solidFill>
                <a:ea typeface="Calibri"/>
                <a:cs typeface="Calibri"/>
                <a:sym typeface="Calibri"/>
              </a:rPr>
              <a:t>Profitable Quarters </a:t>
            </a:r>
          </a:p>
        </p:txBody>
      </p:sp>
      <p:sp>
        <p:nvSpPr>
          <p:cNvPr id="19" name="Rectangle 18"/>
          <p:cNvSpPr/>
          <p:nvPr/>
        </p:nvSpPr>
        <p:spPr>
          <a:xfrm>
            <a:off x="709070" y="5371432"/>
            <a:ext cx="10472308" cy="759182"/>
          </a:xfrm>
          <a:prstGeom prst="rect">
            <a:avLst/>
          </a:prstGeom>
        </p:spPr>
        <p:txBody>
          <a:bodyPr wrap="square">
            <a:spAutoFit/>
          </a:bodyPr>
          <a:lstStyle/>
          <a:p>
            <a:pPr algn="ctr">
              <a:lnSpc>
                <a:spcPts val="2600"/>
              </a:lnSpc>
              <a:spcBef>
                <a:spcPts val="600"/>
              </a:spcBef>
              <a:spcAft>
                <a:spcPts val="600"/>
              </a:spcAft>
            </a:pPr>
            <a:r>
              <a:rPr lang="en-US" sz="2000" dirty="0">
                <a:solidFill>
                  <a:schemeClr val="bg1"/>
                </a:solidFill>
              </a:rPr>
              <a:t>Leveraging the power of the cloud for </a:t>
            </a:r>
            <a:r>
              <a:rPr lang="en-US" sz="2000" b="1" dirty="0">
                <a:solidFill>
                  <a:schemeClr val="bg1"/>
                </a:solidFill>
              </a:rPr>
              <a:t>global real-time communications and actionable analytics</a:t>
            </a:r>
            <a:r>
              <a:rPr lang="en-US" sz="2000" dirty="0">
                <a:solidFill>
                  <a:schemeClr val="bg1"/>
                </a:solidFill>
              </a:rPr>
              <a:t> to enhance business productivity and performance.</a:t>
            </a:r>
          </a:p>
        </p:txBody>
      </p:sp>
      <p:sp>
        <p:nvSpPr>
          <p:cNvPr id="20"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2</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3536579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p:nvPr>
        </p:nvSpPr>
        <p:spPr>
          <a:xfrm>
            <a:off x="350750" y="192181"/>
            <a:ext cx="10515600" cy="605970"/>
          </a:xfrm>
        </p:spPr>
        <p:txBody>
          <a:bodyPr/>
          <a:lstStyle/>
          <a:p>
            <a:r>
              <a:rPr lang="en-US" b="1" dirty="0">
                <a:latin typeface="Calibri Light"/>
                <a:cs typeface="Calibri Light"/>
              </a:rPr>
              <a:t> Strong Balance Sheet</a:t>
            </a:r>
          </a:p>
        </p:txBody>
      </p:sp>
      <p:graphicFrame>
        <p:nvGraphicFramePr>
          <p:cNvPr id="7" name="Content Placeholder 5"/>
          <p:cNvGraphicFramePr>
            <a:graphicFrameLocks noGrp="1"/>
          </p:cNvGraphicFramePr>
          <p:nvPr>
            <p:ph sz="quarter" idx="13"/>
            <p:extLst/>
          </p:nvPr>
        </p:nvGraphicFramePr>
        <p:xfrm>
          <a:off x="838200" y="1592263"/>
          <a:ext cx="10515600" cy="4146550"/>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p:cNvSpPr/>
          <p:nvPr/>
        </p:nvSpPr>
        <p:spPr>
          <a:xfrm>
            <a:off x="748720" y="1326217"/>
            <a:ext cx="1173719" cy="338554"/>
          </a:xfrm>
          <a:prstGeom prst="rect">
            <a:avLst/>
          </a:prstGeom>
        </p:spPr>
        <p:txBody>
          <a:bodyPr wrap="none">
            <a:spAutoFit/>
          </a:bodyPr>
          <a:lstStyle/>
          <a:p>
            <a:r>
              <a:rPr lang="en-US" sz="1600" i="1" dirty="0">
                <a:solidFill>
                  <a:srgbClr val="5F8AA0"/>
                </a:solidFill>
              </a:rPr>
              <a:t>$ in millions</a:t>
            </a:r>
            <a:endParaRPr lang="en-US" dirty="0"/>
          </a:p>
        </p:txBody>
      </p:sp>
      <p:sp>
        <p:nvSpPr>
          <p:cNvPr id="6"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20</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268175485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4"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21</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824166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1105518"/>
            <a:ext cx="12192000" cy="5115545"/>
          </a:xfrm>
          <a:prstGeom prst="rect">
            <a:avLst/>
          </a:prstGeom>
          <a:blipFill>
            <a:blip r:embed="rId3"/>
            <a:srcRect/>
            <a:stretch>
              <a:fillRect l="-22982" t="-64879" r="-22982" b="-87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254000" y="247652"/>
            <a:ext cx="10515600" cy="605970"/>
          </a:xfrm>
        </p:spPr>
        <p:txBody>
          <a:bodyPr/>
          <a:lstStyle/>
          <a:p>
            <a:r>
              <a:rPr lang="en-US" b="1" dirty="0"/>
              <a:t>Strategic Forces Disrupting IT</a:t>
            </a:r>
          </a:p>
        </p:txBody>
      </p:sp>
      <p:sp>
        <p:nvSpPr>
          <p:cNvPr id="12" name="Rectangle 11"/>
          <p:cNvSpPr/>
          <p:nvPr/>
        </p:nvSpPr>
        <p:spPr>
          <a:xfrm>
            <a:off x="0" y="4067055"/>
            <a:ext cx="4059936" cy="2186092"/>
          </a:xfrm>
          <a:prstGeom prst="rect">
            <a:avLst/>
          </a:prstGeom>
          <a:solidFill>
            <a:schemeClr val="accent6">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spcBef>
                <a:spcPts val="1200"/>
              </a:spcBef>
            </a:pPr>
            <a:r>
              <a:rPr lang="en-US" sz="2800" dirty="0">
                <a:solidFill>
                  <a:schemeClr val="accent4">
                    <a:lumMod val="75000"/>
                  </a:schemeClr>
                </a:solidFill>
              </a:rPr>
              <a:t>Globalization</a:t>
            </a:r>
            <a:endParaRPr lang="en-US" dirty="0">
              <a:solidFill>
                <a:schemeClr val="accent4">
                  <a:lumMod val="75000"/>
                </a:schemeClr>
              </a:solidFill>
            </a:endParaRPr>
          </a:p>
          <a:p>
            <a:pPr algn="ctr">
              <a:spcBef>
                <a:spcPts val="1200"/>
              </a:spcBef>
            </a:pPr>
            <a:r>
              <a:rPr lang="en-US" sz="1600" dirty="0">
                <a:solidFill>
                  <a:schemeClr val="accent4">
                    <a:lumMod val="75000"/>
                  </a:schemeClr>
                </a:solidFill>
              </a:rPr>
              <a:t>Businesses are facing new competition from all regions of the world.</a:t>
            </a:r>
            <a:endParaRPr lang="en-US" dirty="0">
              <a:solidFill>
                <a:schemeClr val="accent4">
                  <a:lumMod val="75000"/>
                </a:schemeClr>
              </a:solidFill>
            </a:endParaRPr>
          </a:p>
        </p:txBody>
      </p:sp>
      <p:sp>
        <p:nvSpPr>
          <p:cNvPr id="16" name="Rectangle 15"/>
          <p:cNvSpPr/>
          <p:nvPr/>
        </p:nvSpPr>
        <p:spPr>
          <a:xfrm>
            <a:off x="4059936" y="4067055"/>
            <a:ext cx="4059936" cy="2186092"/>
          </a:xfrm>
          <a:prstGeom prst="rect">
            <a:avLst/>
          </a:prstGeom>
          <a:solidFill>
            <a:schemeClr val="accent6">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spcBef>
                <a:spcPts val="1200"/>
              </a:spcBef>
            </a:pPr>
            <a:r>
              <a:rPr lang="en-US" sz="2800" dirty="0">
                <a:solidFill>
                  <a:schemeClr val="accent4">
                    <a:lumMod val="75000"/>
                  </a:schemeClr>
                </a:solidFill>
              </a:rPr>
              <a:t>Distributed Workforce and Mobility</a:t>
            </a:r>
            <a:endParaRPr lang="en-US" dirty="0">
              <a:solidFill>
                <a:schemeClr val="accent4">
                  <a:lumMod val="75000"/>
                </a:schemeClr>
              </a:solidFill>
            </a:endParaRPr>
          </a:p>
          <a:p>
            <a:pPr algn="ctr">
              <a:spcBef>
                <a:spcPts val="1200"/>
              </a:spcBef>
            </a:pPr>
            <a:r>
              <a:rPr lang="en-US" sz="1600" dirty="0">
                <a:solidFill>
                  <a:schemeClr val="accent4">
                    <a:lumMod val="75000"/>
                  </a:schemeClr>
                </a:solidFill>
              </a:rPr>
              <a:t>People expect to be able to work anywhere.</a:t>
            </a:r>
            <a:endParaRPr lang="en-US" dirty="0">
              <a:solidFill>
                <a:schemeClr val="accent4">
                  <a:lumMod val="75000"/>
                </a:schemeClr>
              </a:solidFill>
            </a:endParaRPr>
          </a:p>
        </p:txBody>
      </p:sp>
      <p:sp>
        <p:nvSpPr>
          <p:cNvPr id="17" name="Rectangle 16"/>
          <p:cNvSpPr/>
          <p:nvPr/>
        </p:nvSpPr>
        <p:spPr>
          <a:xfrm>
            <a:off x="8119872" y="4067055"/>
            <a:ext cx="4072128" cy="2186092"/>
          </a:xfrm>
          <a:prstGeom prst="rect">
            <a:avLst/>
          </a:prstGeom>
          <a:solidFill>
            <a:schemeClr val="accent6">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spcBef>
                <a:spcPts val="1200"/>
              </a:spcBef>
            </a:pPr>
            <a:r>
              <a:rPr lang="en-US" sz="2800" dirty="0">
                <a:solidFill>
                  <a:schemeClr val="accent4">
                    <a:lumMod val="75000"/>
                  </a:schemeClr>
                </a:solidFill>
              </a:rPr>
              <a:t>Personalized Customer Experience</a:t>
            </a:r>
            <a:endParaRPr lang="en-US" dirty="0">
              <a:solidFill>
                <a:schemeClr val="accent4">
                  <a:lumMod val="75000"/>
                </a:schemeClr>
              </a:solidFill>
            </a:endParaRPr>
          </a:p>
          <a:p>
            <a:pPr algn="ctr">
              <a:spcBef>
                <a:spcPts val="1200"/>
              </a:spcBef>
            </a:pPr>
            <a:r>
              <a:rPr lang="en-US" sz="1600" dirty="0">
                <a:solidFill>
                  <a:schemeClr val="accent4">
                    <a:lumMod val="75000"/>
                  </a:schemeClr>
                </a:solidFill>
              </a:rPr>
              <a:t>Businesses must personalize every aspect of their customer journeys.</a:t>
            </a:r>
            <a:endParaRPr lang="en-US" dirty="0">
              <a:solidFill>
                <a:schemeClr val="accent4">
                  <a:lumMod val="75000"/>
                </a:schemeClr>
              </a:solidFill>
            </a:endParaRPr>
          </a:p>
        </p:txBody>
      </p:sp>
      <p:sp>
        <p:nvSpPr>
          <p:cNvPr id="8"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3</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3094903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04" y="3"/>
            <a:ext cx="11549846" cy="902332"/>
          </a:xfrm>
        </p:spPr>
        <p:txBody>
          <a:bodyPr>
            <a:noAutofit/>
          </a:bodyPr>
          <a:lstStyle/>
          <a:p>
            <a:r>
              <a:rPr lang="en-US" b="1" dirty="0"/>
              <a:t>The Way the Workforce Communicates Is Changing</a:t>
            </a:r>
          </a:p>
        </p:txBody>
      </p:sp>
      <p:sp>
        <p:nvSpPr>
          <p:cNvPr id="20" name="Rectangle 19"/>
          <p:cNvSpPr/>
          <p:nvPr/>
        </p:nvSpPr>
        <p:spPr>
          <a:xfrm rot="16200000">
            <a:off x="1937408" y="-540416"/>
            <a:ext cx="465237" cy="3918785"/>
          </a:xfrm>
          <a:prstGeom prst="rect">
            <a:avLst/>
          </a:prstGeom>
          <a:gradFill flip="none" rotWithShape="1">
            <a:gsLst>
              <a:gs pos="0">
                <a:srgbClr val="2967AA"/>
              </a:gs>
              <a:gs pos="100000">
                <a:srgbClr val="5494CF"/>
              </a:gs>
            </a:gsLst>
            <a:path path="rect">
              <a:fillToRect l="100000" t="100000"/>
            </a:path>
            <a:tileRect r="-100000" b="-100000"/>
          </a:gradFill>
          <a:ln w="3175">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2400" dirty="0">
                <a:solidFill>
                  <a:schemeClr val="bg1"/>
                </a:solidFill>
              </a:rPr>
              <a:t>Desk Worker</a:t>
            </a:r>
          </a:p>
        </p:txBody>
      </p:sp>
      <p:sp>
        <p:nvSpPr>
          <p:cNvPr id="12" name="Rectangle 11"/>
          <p:cNvSpPr/>
          <p:nvPr/>
        </p:nvSpPr>
        <p:spPr>
          <a:xfrm rot="16200000">
            <a:off x="5885166" y="-542015"/>
            <a:ext cx="465239" cy="3921978"/>
          </a:xfrm>
          <a:prstGeom prst="rect">
            <a:avLst/>
          </a:prstGeom>
          <a:gradFill flip="none" rotWithShape="1">
            <a:gsLst>
              <a:gs pos="0">
                <a:srgbClr val="2967AA"/>
              </a:gs>
              <a:gs pos="100000">
                <a:srgbClr val="5494CF"/>
              </a:gs>
            </a:gsLst>
            <a:path path="rect">
              <a:fillToRect l="100000" t="100000"/>
            </a:path>
            <a:tileRect r="-100000" b="-100000"/>
          </a:gradFill>
          <a:ln w="3175">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2400" dirty="0">
                <a:solidFill>
                  <a:schemeClr val="bg1"/>
                </a:solidFill>
              </a:rPr>
              <a:t>Flex Worker</a:t>
            </a:r>
          </a:p>
        </p:txBody>
      </p:sp>
      <p:sp>
        <p:nvSpPr>
          <p:cNvPr id="16" name="Rectangle 15"/>
          <p:cNvSpPr/>
          <p:nvPr/>
        </p:nvSpPr>
        <p:spPr>
          <a:xfrm rot="5400000">
            <a:off x="9828986" y="-537394"/>
            <a:ext cx="465235" cy="3918781"/>
          </a:xfrm>
          <a:prstGeom prst="rect">
            <a:avLst/>
          </a:prstGeom>
          <a:gradFill flip="none" rotWithShape="1">
            <a:gsLst>
              <a:gs pos="0">
                <a:srgbClr val="2967AA"/>
              </a:gs>
              <a:gs pos="100000">
                <a:srgbClr val="5494CF"/>
              </a:gs>
            </a:gsLst>
            <a:path path="rect">
              <a:fillToRect l="100000" t="100000"/>
            </a:path>
            <a:tileRect r="-100000" b="-100000"/>
          </a:gradFill>
          <a:ln w="3175">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400" dirty="0">
                <a:solidFill>
                  <a:schemeClr val="bg1"/>
                </a:solidFill>
              </a:rPr>
              <a:t>Remote Worker</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47963" y="1664421"/>
            <a:ext cx="3918780" cy="2112223"/>
          </a:xfrm>
          <a:prstGeom prst="rect">
            <a:avLst/>
          </a:prstGeom>
          <a:ln w="3175">
            <a:noFill/>
          </a:ln>
        </p:spPr>
      </p:pic>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102212" y="1659490"/>
            <a:ext cx="3918780" cy="2120791"/>
          </a:xfrm>
          <a:prstGeom prst="rect">
            <a:avLst/>
          </a:prstGeom>
          <a:ln w="3175">
            <a:noFill/>
          </a:ln>
        </p:spPr>
      </p:pic>
      <p:pic>
        <p:nvPicPr>
          <p:cNvPr id="13" name="Picture 1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10636" y="1659489"/>
            <a:ext cx="3918780" cy="2120792"/>
          </a:xfrm>
          <a:prstGeom prst="rect">
            <a:avLst/>
          </a:prstGeom>
          <a:ln w="3175">
            <a:noFill/>
          </a:ln>
        </p:spPr>
      </p:pic>
      <p:sp>
        <p:nvSpPr>
          <p:cNvPr id="18" name="TextBox 17"/>
          <p:cNvSpPr txBox="1"/>
          <p:nvPr/>
        </p:nvSpPr>
        <p:spPr>
          <a:xfrm>
            <a:off x="1916770" y="4100909"/>
            <a:ext cx="8856005" cy="553998"/>
          </a:xfrm>
          <a:prstGeom prst="rect">
            <a:avLst/>
          </a:prstGeom>
          <a:noFill/>
        </p:spPr>
        <p:txBody>
          <a:bodyPr wrap="square" rtlCol="0">
            <a:spAutoFit/>
          </a:bodyPr>
          <a:lstStyle>
            <a:defPPr>
              <a:defRPr lang="en-US"/>
            </a:defPPr>
            <a:lvl1pPr algn="ctr">
              <a:defRPr sz="1600" u="sng"/>
            </a:lvl1pPr>
          </a:lstStyle>
          <a:p>
            <a:r>
              <a:rPr lang="en-US" sz="3000" b="1" u="none" dirty="0">
                <a:solidFill>
                  <a:schemeClr val="accent5"/>
                </a:solidFill>
              </a:rPr>
              <a:t>The Problem:</a:t>
            </a:r>
            <a:r>
              <a:rPr lang="en-US" sz="3000" u="none" dirty="0">
                <a:solidFill>
                  <a:schemeClr val="accent5"/>
                </a:solidFill>
              </a:rPr>
              <a:t> </a:t>
            </a:r>
            <a:r>
              <a:rPr lang="en-US" sz="3000" u="none" dirty="0"/>
              <a:t>On-Premises Technology is Outdated</a:t>
            </a:r>
          </a:p>
        </p:txBody>
      </p:sp>
      <p:grpSp>
        <p:nvGrpSpPr>
          <p:cNvPr id="5" name="Group 4"/>
          <p:cNvGrpSpPr/>
          <p:nvPr/>
        </p:nvGrpSpPr>
        <p:grpSpPr>
          <a:xfrm>
            <a:off x="3547749" y="4792459"/>
            <a:ext cx="1838495" cy="1201743"/>
            <a:chOff x="972841" y="3604574"/>
            <a:chExt cx="1378871" cy="901307"/>
          </a:xfrm>
        </p:grpSpPr>
        <p:pic>
          <p:nvPicPr>
            <p:cNvPr id="24" name="Picture 23"/>
            <p:cNvPicPr>
              <a:picLocks noChangeAspect="1"/>
            </p:cNvPicPr>
            <p:nvPr/>
          </p:nvPicPr>
          <p:blipFill>
            <a:blip r:embed="rId6" cstate="hqprint">
              <a:biLevel thresh="75000"/>
              <a:extLst>
                <a:ext uri="{28A0092B-C50C-407E-A947-70E740481C1C}">
                  <a14:useLocalDpi xmlns:a14="http://schemas.microsoft.com/office/drawing/2010/main"/>
                </a:ext>
              </a:extLst>
            </a:blip>
            <a:stretch>
              <a:fillRect/>
            </a:stretch>
          </p:blipFill>
          <p:spPr>
            <a:xfrm>
              <a:off x="1437576" y="3604574"/>
              <a:ext cx="423862" cy="454218"/>
            </a:xfrm>
            <a:prstGeom prst="rect">
              <a:avLst/>
            </a:prstGeom>
          </p:spPr>
        </p:pic>
        <p:sp>
          <p:nvSpPr>
            <p:cNvPr id="25" name="Rectangle 24"/>
            <p:cNvSpPr/>
            <p:nvPr/>
          </p:nvSpPr>
          <p:spPr>
            <a:xfrm>
              <a:off x="972841" y="4067300"/>
              <a:ext cx="1378871" cy="438581"/>
            </a:xfrm>
            <a:prstGeom prst="rect">
              <a:avLst/>
            </a:prstGeom>
          </p:spPr>
          <p:txBody>
            <a:bodyPr wrap="square">
              <a:spAutoFit/>
            </a:bodyPr>
            <a:lstStyle/>
            <a:p>
              <a:pPr algn="ctr"/>
              <a:r>
                <a:rPr lang="en-US" sz="1600" dirty="0"/>
                <a:t>Complex administration </a:t>
              </a:r>
            </a:p>
          </p:txBody>
        </p:sp>
      </p:grpSp>
      <p:grpSp>
        <p:nvGrpSpPr>
          <p:cNvPr id="6" name="Group 5"/>
          <p:cNvGrpSpPr/>
          <p:nvPr/>
        </p:nvGrpSpPr>
        <p:grpSpPr>
          <a:xfrm>
            <a:off x="7351569" y="4870753"/>
            <a:ext cx="2281695" cy="1123448"/>
            <a:chOff x="2311234" y="3663295"/>
            <a:chExt cx="1711271" cy="842586"/>
          </a:xfrm>
        </p:grpSpPr>
        <p:pic>
          <p:nvPicPr>
            <p:cNvPr id="26" name="Picture 2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024612" y="3663295"/>
              <a:ext cx="310410" cy="336777"/>
            </a:xfrm>
            <a:prstGeom prst="rect">
              <a:avLst/>
            </a:prstGeom>
          </p:spPr>
        </p:pic>
        <p:sp>
          <p:nvSpPr>
            <p:cNvPr id="27" name="Rectangle 26"/>
            <p:cNvSpPr/>
            <p:nvPr/>
          </p:nvSpPr>
          <p:spPr>
            <a:xfrm>
              <a:off x="2311234" y="4067300"/>
              <a:ext cx="1711271" cy="438581"/>
            </a:xfrm>
            <a:prstGeom prst="rect">
              <a:avLst/>
            </a:prstGeom>
          </p:spPr>
          <p:txBody>
            <a:bodyPr wrap="square">
              <a:spAutoFit/>
            </a:bodyPr>
            <a:lstStyle/>
            <a:p>
              <a:pPr algn="ctr"/>
              <a:r>
                <a:rPr lang="en-US" sz="1600" dirty="0"/>
                <a:t>Expensive </a:t>
              </a:r>
            </a:p>
            <a:p>
              <a:pPr algn="ctr"/>
              <a:r>
                <a:rPr lang="en-US" sz="1600" dirty="0"/>
                <a:t>hidden costs</a:t>
              </a:r>
            </a:p>
          </p:txBody>
        </p:sp>
      </p:grpSp>
      <p:grpSp>
        <p:nvGrpSpPr>
          <p:cNvPr id="9" name="Group 8"/>
          <p:cNvGrpSpPr/>
          <p:nvPr/>
        </p:nvGrpSpPr>
        <p:grpSpPr>
          <a:xfrm>
            <a:off x="9539894" y="4820947"/>
            <a:ext cx="1735604" cy="1159306"/>
            <a:chOff x="7161693" y="3636402"/>
            <a:chExt cx="1301703" cy="869479"/>
          </a:xfrm>
        </p:grpSpPr>
        <p:pic>
          <p:nvPicPr>
            <p:cNvPr id="32" name="Picture 3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617158" y="3636402"/>
              <a:ext cx="364622" cy="376817"/>
            </a:xfrm>
            <a:prstGeom prst="rect">
              <a:avLst/>
            </a:prstGeom>
          </p:spPr>
        </p:pic>
        <p:sp>
          <p:nvSpPr>
            <p:cNvPr id="33" name="TextBox 32"/>
            <p:cNvSpPr txBox="1"/>
            <p:nvPr/>
          </p:nvSpPr>
          <p:spPr>
            <a:xfrm>
              <a:off x="7161693" y="4067300"/>
              <a:ext cx="1301703" cy="438581"/>
            </a:xfrm>
            <a:prstGeom prst="rect">
              <a:avLst/>
            </a:prstGeom>
          </p:spPr>
          <p:txBody>
            <a:bodyPr wrap="square">
              <a:spAutoFit/>
            </a:bodyPr>
            <a:lstStyle>
              <a:defPPr>
                <a:defRPr lang="en-US"/>
              </a:defPPr>
              <a:lvl1pPr algn="ctr">
                <a:defRPr sz="1200"/>
              </a:lvl1pPr>
            </a:lstStyle>
            <a:p>
              <a:r>
                <a:rPr lang="en-US" sz="1600" dirty="0"/>
                <a:t>Disparate </a:t>
              </a:r>
            </a:p>
            <a:p>
              <a:r>
                <a:rPr lang="en-US" sz="1600" dirty="0"/>
                <a:t>systems</a:t>
              </a:r>
            </a:p>
          </p:txBody>
        </p:sp>
      </p:grpSp>
      <p:grpSp>
        <p:nvGrpSpPr>
          <p:cNvPr id="7" name="Group 6"/>
          <p:cNvGrpSpPr/>
          <p:nvPr/>
        </p:nvGrpSpPr>
        <p:grpSpPr>
          <a:xfrm>
            <a:off x="5531087" y="4846130"/>
            <a:ext cx="1973109" cy="1177943"/>
            <a:chOff x="3979393" y="3643856"/>
            <a:chExt cx="1479832" cy="883457"/>
          </a:xfrm>
        </p:grpSpPr>
        <p:sp>
          <p:nvSpPr>
            <p:cNvPr id="28" name="Rectangle 27"/>
            <p:cNvSpPr/>
            <p:nvPr/>
          </p:nvSpPr>
          <p:spPr>
            <a:xfrm>
              <a:off x="3979393" y="4088732"/>
              <a:ext cx="1479832" cy="438581"/>
            </a:xfrm>
            <a:prstGeom prst="rect">
              <a:avLst/>
            </a:prstGeom>
          </p:spPr>
          <p:txBody>
            <a:bodyPr wrap="square">
              <a:spAutoFit/>
            </a:bodyPr>
            <a:lstStyle/>
            <a:p>
              <a:pPr algn="ctr"/>
              <a:r>
                <a:rPr lang="en-US" sz="1600" dirty="0"/>
                <a:t>Multi-location difficulty</a:t>
              </a:r>
            </a:p>
          </p:txBody>
        </p:sp>
        <p:pic>
          <p:nvPicPr>
            <p:cNvPr id="3" name="Picture 2"/>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525554" y="3643856"/>
              <a:ext cx="369522" cy="359721"/>
            </a:xfrm>
            <a:prstGeom prst="rect">
              <a:avLst/>
            </a:prstGeom>
          </p:spPr>
        </p:pic>
      </p:grpSp>
      <p:grpSp>
        <p:nvGrpSpPr>
          <p:cNvPr id="8" name="Group 7"/>
          <p:cNvGrpSpPr/>
          <p:nvPr/>
        </p:nvGrpSpPr>
        <p:grpSpPr>
          <a:xfrm>
            <a:off x="1578061" y="4827853"/>
            <a:ext cx="1735604" cy="1145492"/>
            <a:chOff x="5664238" y="3653906"/>
            <a:chExt cx="1301703" cy="859119"/>
          </a:xfrm>
        </p:grpSpPr>
        <p:sp>
          <p:nvSpPr>
            <p:cNvPr id="31" name="Rectangle 30"/>
            <p:cNvSpPr/>
            <p:nvPr/>
          </p:nvSpPr>
          <p:spPr>
            <a:xfrm>
              <a:off x="5664238" y="4074444"/>
              <a:ext cx="1301703" cy="438581"/>
            </a:xfrm>
            <a:prstGeom prst="rect">
              <a:avLst/>
            </a:prstGeom>
          </p:spPr>
          <p:txBody>
            <a:bodyPr wrap="square">
              <a:spAutoFit/>
            </a:bodyPr>
            <a:lstStyle/>
            <a:p>
              <a:pPr algn="ctr"/>
              <a:r>
                <a:rPr lang="en-US" sz="1600" dirty="0"/>
                <a:t>Limited multi-device support</a:t>
              </a:r>
            </a:p>
          </p:txBody>
        </p:sp>
        <p:pic>
          <p:nvPicPr>
            <p:cNvPr id="4" name="Picture 3"/>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941457" y="3653906"/>
              <a:ext cx="764260" cy="341694"/>
            </a:xfrm>
            <a:prstGeom prst="rect">
              <a:avLst/>
            </a:prstGeom>
          </p:spPr>
        </p:pic>
      </p:grpSp>
      <p:sp>
        <p:nvSpPr>
          <p:cNvPr id="30"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4</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29773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networkFade.jpg"/>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1012593"/>
            <a:ext cx="12192000" cy="5317067"/>
          </a:xfrm>
          <a:prstGeom prst="rect">
            <a:avLst/>
          </a:prstGeom>
        </p:spPr>
      </p:pic>
      <p:grpSp>
        <p:nvGrpSpPr>
          <p:cNvPr id="12" name="Group 11"/>
          <p:cNvGrpSpPr/>
          <p:nvPr/>
        </p:nvGrpSpPr>
        <p:grpSpPr>
          <a:xfrm>
            <a:off x="3654354" y="3419892"/>
            <a:ext cx="4669613" cy="2286452"/>
            <a:chOff x="3113450" y="2466562"/>
            <a:chExt cx="4669613" cy="2286452"/>
          </a:xfrm>
          <a:effectLst>
            <a:outerShdw blurRad="50800" dist="38100" dir="2700000" algn="tl" rotWithShape="0">
              <a:prstClr val="black">
                <a:alpha val="40000"/>
              </a:prstClr>
            </a:outerShdw>
          </a:effectLst>
        </p:grpSpPr>
        <p:pic>
          <p:nvPicPr>
            <p:cNvPr id="11" name="Picture 10" descr="cloudPuff.png"/>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113450" y="2466562"/>
              <a:ext cx="4646899" cy="2286452"/>
            </a:xfrm>
            <a:prstGeom prst="rect">
              <a:avLst/>
            </a:prstGeom>
          </p:spPr>
        </p:pic>
        <p:sp>
          <p:nvSpPr>
            <p:cNvPr id="24" name="Shape 257"/>
            <p:cNvSpPr txBox="1">
              <a:spLocks/>
            </p:cNvSpPr>
            <p:nvPr/>
          </p:nvSpPr>
          <p:spPr>
            <a:xfrm>
              <a:off x="3368764" y="3031956"/>
              <a:ext cx="4414299" cy="855249"/>
            </a:xfrm>
            <a:prstGeom prst="rect">
              <a:avLst/>
            </a:prstGeom>
            <a:noFill/>
            <a:ln>
              <a:noFill/>
            </a:ln>
          </p:spPr>
          <p:txBody>
            <a:bodyPr vert="horz" lIns="121900" tIns="60925" rIns="121900" bIns="60925" rtlCol="0" anchor="ctr" anchorCtr="0">
              <a:noAutofit/>
            </a:bodyPr>
            <a:lstStyle>
              <a:lvl1pPr algn="l" defTabSz="914400" rtl="0" eaLnBrk="1" latinLnBrk="0" hangingPunct="1">
                <a:lnSpc>
                  <a:spcPct val="90000"/>
                </a:lnSpc>
                <a:spcBef>
                  <a:spcPct val="0"/>
                </a:spcBef>
                <a:buNone/>
                <a:defRPr sz="3600" kern="1200">
                  <a:solidFill>
                    <a:schemeClr val="accent4"/>
                  </a:solidFill>
                  <a:latin typeface="+mj-lt"/>
                  <a:ea typeface="+mj-ea"/>
                  <a:cs typeface="+mj-cs"/>
                </a:defRPr>
              </a:lvl1pPr>
            </a:lstStyle>
            <a:p>
              <a:pPr algn="ctr">
                <a:lnSpc>
                  <a:spcPct val="80000"/>
                </a:lnSpc>
                <a:spcBef>
                  <a:spcPts val="0"/>
                </a:spcBef>
                <a:buClr>
                  <a:schemeClr val="accent3"/>
                </a:buClr>
                <a:buSzPct val="25000"/>
              </a:pPr>
              <a:r>
                <a:rPr lang="en-US" sz="3700" dirty="0">
                  <a:solidFill>
                    <a:schemeClr val="accent2"/>
                  </a:solidFill>
                  <a:latin typeface="Calibri"/>
                  <a:ea typeface="Calibri"/>
                  <a:cs typeface="Calibri"/>
                  <a:sym typeface="Calibri"/>
                </a:rPr>
                <a:t>Cloud</a:t>
              </a:r>
            </a:p>
            <a:p>
              <a:pPr algn="ctr">
                <a:lnSpc>
                  <a:spcPct val="80000"/>
                </a:lnSpc>
                <a:spcBef>
                  <a:spcPts val="0"/>
                </a:spcBef>
                <a:buClr>
                  <a:schemeClr val="accent3"/>
                </a:buClr>
                <a:buSzPct val="25000"/>
              </a:pPr>
              <a:r>
                <a:rPr lang="en-US" sz="3700" dirty="0">
                  <a:solidFill>
                    <a:schemeClr val="accent2"/>
                  </a:solidFill>
                  <a:latin typeface="Calibri"/>
                  <a:ea typeface="Calibri"/>
                  <a:cs typeface="Calibri"/>
                  <a:sym typeface="Calibri"/>
                </a:rPr>
                <a:t>Communications</a:t>
              </a:r>
            </a:p>
          </p:txBody>
        </p:sp>
      </p:grpSp>
      <p:sp>
        <p:nvSpPr>
          <p:cNvPr id="45" name="Shape 257"/>
          <p:cNvSpPr txBox="1">
            <a:spLocks noGrp="1"/>
          </p:cNvSpPr>
          <p:nvPr>
            <p:ph type="title"/>
          </p:nvPr>
        </p:nvSpPr>
        <p:spPr>
          <a:xfrm>
            <a:off x="324806" y="179754"/>
            <a:ext cx="10515600" cy="793401"/>
          </a:xfrm>
          <a:prstGeom prst="rect">
            <a:avLst/>
          </a:prstGeom>
          <a:noFill/>
          <a:ln>
            <a:noFill/>
          </a:ln>
        </p:spPr>
        <p:txBody>
          <a:bodyPr vert="horz" lIns="121900" tIns="60925" rIns="121900" bIns="60925" rtlCol="0" anchor="ctr" anchorCtr="0">
            <a:noAutofit/>
          </a:bodyPr>
          <a:lstStyle/>
          <a:p>
            <a:pPr>
              <a:spcBef>
                <a:spcPts val="0"/>
              </a:spcBef>
              <a:buClr>
                <a:schemeClr val="accent3"/>
              </a:buClr>
              <a:buSzPct val="25000"/>
            </a:pPr>
            <a:r>
              <a:rPr lang="en-US" b="1" dirty="0">
                <a:ea typeface="Calibri"/>
                <a:cs typeface="Calibri"/>
                <a:sym typeface="Calibri"/>
              </a:rPr>
              <a:t>The Power of the Cloud</a:t>
            </a:r>
          </a:p>
        </p:txBody>
      </p:sp>
      <p:sp>
        <p:nvSpPr>
          <p:cNvPr id="6" name="Rectangle 5"/>
          <p:cNvSpPr/>
          <p:nvPr/>
        </p:nvSpPr>
        <p:spPr>
          <a:xfrm>
            <a:off x="6669265" y="3244334"/>
            <a:ext cx="237566" cy="369332"/>
          </a:xfrm>
          <a:prstGeom prst="rect">
            <a:avLst/>
          </a:prstGeom>
        </p:spPr>
        <p:txBody>
          <a:bodyPr wrap="none">
            <a:spAutoFit/>
          </a:bodyPr>
          <a:lstStyle/>
          <a:p>
            <a:r>
              <a:rPr lang="en-US" dirty="0"/>
              <a:t> </a:t>
            </a:r>
          </a:p>
        </p:txBody>
      </p:sp>
      <p:sp>
        <p:nvSpPr>
          <p:cNvPr id="8" name="Rectangle 7"/>
          <p:cNvSpPr/>
          <p:nvPr/>
        </p:nvSpPr>
        <p:spPr>
          <a:xfrm>
            <a:off x="6669265" y="3244334"/>
            <a:ext cx="237566" cy="369332"/>
          </a:xfrm>
          <a:prstGeom prst="rect">
            <a:avLst/>
          </a:prstGeom>
        </p:spPr>
        <p:txBody>
          <a:bodyPr wrap="none">
            <a:spAutoFit/>
          </a:bodyPr>
          <a:lstStyle/>
          <a:p>
            <a:r>
              <a:rPr lang="en-US" dirty="0"/>
              <a:t> </a:t>
            </a:r>
          </a:p>
        </p:txBody>
      </p:sp>
      <p:sp>
        <p:nvSpPr>
          <p:cNvPr id="9" name="Rectangle 8"/>
          <p:cNvSpPr/>
          <p:nvPr/>
        </p:nvSpPr>
        <p:spPr>
          <a:xfrm>
            <a:off x="6669265" y="3244334"/>
            <a:ext cx="237566" cy="369332"/>
          </a:xfrm>
          <a:prstGeom prst="rect">
            <a:avLst/>
          </a:prstGeom>
        </p:spPr>
        <p:txBody>
          <a:bodyPr wrap="none">
            <a:spAutoFit/>
          </a:bodyPr>
          <a:lstStyle/>
          <a:p>
            <a:r>
              <a:rPr lang="en-US" dirty="0"/>
              <a:t> </a:t>
            </a:r>
          </a:p>
        </p:txBody>
      </p:sp>
      <p:sp>
        <p:nvSpPr>
          <p:cNvPr id="41" name="Slide Number Placeholder 2"/>
          <p:cNvSpPr txBox="1">
            <a:spLocks/>
          </p:cNvSpPr>
          <p:nvPr/>
        </p:nvSpPr>
        <p:spPr>
          <a:xfrm>
            <a:off x="11116952" y="6359494"/>
            <a:ext cx="393032" cy="3651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831B01-858D-2742-A2DB-8C7D2DD77D7B}" type="slidenum">
              <a:rPr lang="en-US" smtClean="0"/>
              <a:pPr/>
              <a:t>5</a:t>
            </a:fld>
            <a:endParaRPr lang="en-US" dirty="0"/>
          </a:p>
        </p:txBody>
      </p:sp>
      <p:grpSp>
        <p:nvGrpSpPr>
          <p:cNvPr id="2" name="Group 1"/>
          <p:cNvGrpSpPr/>
          <p:nvPr/>
        </p:nvGrpSpPr>
        <p:grpSpPr>
          <a:xfrm>
            <a:off x="1414859" y="4056631"/>
            <a:ext cx="1373595" cy="1373595"/>
            <a:chOff x="786125" y="3037812"/>
            <a:chExt cx="1560559" cy="1560559"/>
          </a:xfrm>
        </p:grpSpPr>
        <p:sp>
          <p:nvSpPr>
            <p:cNvPr id="17" name="Oval 16"/>
            <p:cNvSpPr/>
            <p:nvPr/>
          </p:nvSpPr>
          <p:spPr>
            <a:xfrm>
              <a:off x="786125" y="3037812"/>
              <a:ext cx="1560559" cy="15605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p:cNvSpPr/>
            <p:nvPr/>
          </p:nvSpPr>
          <p:spPr>
            <a:xfrm>
              <a:off x="786125" y="3486211"/>
              <a:ext cx="1560559" cy="587444"/>
            </a:xfrm>
            <a:prstGeom prst="rect">
              <a:avLst/>
            </a:prstGeom>
          </p:spPr>
          <p:txBody>
            <a:bodyPr wrap="square" anchor="b" anchorCtr="0">
              <a:spAutoFit/>
            </a:bodyPr>
            <a:lstStyle/>
            <a:p>
              <a:pPr algn="ctr">
                <a:lnSpc>
                  <a:spcPct val="85000"/>
                </a:lnSpc>
              </a:pPr>
              <a:r>
                <a:rPr lang="en-US" sz="1600" b="1" dirty="0">
                  <a:solidFill>
                    <a:schemeClr val="bg1"/>
                  </a:solidFill>
                  <a:latin typeface="Calibri" panose="020F0502020204030204" pitchFamily="34" charset="0"/>
                  <a:ea typeface="Arial"/>
                  <a:cs typeface="Arial"/>
                  <a:sym typeface="Arial"/>
                </a:rPr>
                <a:t>Easy to Use</a:t>
              </a:r>
              <a:br>
                <a:rPr lang="en-US" sz="1600" b="1" dirty="0">
                  <a:solidFill>
                    <a:schemeClr val="bg1"/>
                  </a:solidFill>
                  <a:latin typeface="Calibri" panose="020F0502020204030204" pitchFamily="34" charset="0"/>
                  <a:ea typeface="Arial"/>
                  <a:cs typeface="Arial"/>
                  <a:sym typeface="Arial"/>
                </a:rPr>
              </a:br>
              <a:r>
                <a:rPr lang="en-US" sz="1600" b="1" dirty="0">
                  <a:solidFill>
                    <a:schemeClr val="bg1"/>
                  </a:solidFill>
                  <a:latin typeface="Calibri" panose="020F0502020204030204" pitchFamily="34" charset="0"/>
                  <a:ea typeface="Arial"/>
                  <a:cs typeface="Arial"/>
                  <a:sym typeface="Arial"/>
                </a:rPr>
                <a:t>and Manage</a:t>
              </a:r>
            </a:p>
          </p:txBody>
        </p:sp>
      </p:grpSp>
      <p:grpSp>
        <p:nvGrpSpPr>
          <p:cNvPr id="22" name="Group 21"/>
          <p:cNvGrpSpPr/>
          <p:nvPr/>
        </p:nvGrpSpPr>
        <p:grpSpPr>
          <a:xfrm>
            <a:off x="2344247" y="2759384"/>
            <a:ext cx="1373595" cy="1373595"/>
            <a:chOff x="786125" y="3037812"/>
            <a:chExt cx="1560559" cy="1560559"/>
          </a:xfrm>
        </p:grpSpPr>
        <p:sp>
          <p:nvSpPr>
            <p:cNvPr id="25" name="Oval 24"/>
            <p:cNvSpPr/>
            <p:nvPr/>
          </p:nvSpPr>
          <p:spPr>
            <a:xfrm>
              <a:off x="786125" y="3037812"/>
              <a:ext cx="1560559" cy="15605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Rectangle 25"/>
            <p:cNvSpPr/>
            <p:nvPr/>
          </p:nvSpPr>
          <p:spPr>
            <a:xfrm>
              <a:off x="786125" y="3765878"/>
              <a:ext cx="1560559" cy="307777"/>
            </a:xfrm>
            <a:prstGeom prst="rect">
              <a:avLst/>
            </a:prstGeom>
          </p:spPr>
          <p:txBody>
            <a:bodyPr wrap="square" anchor="b" anchorCtr="0">
              <a:spAutoFit/>
            </a:bodyPr>
            <a:lstStyle/>
            <a:p>
              <a:pPr algn="ctr">
                <a:lnSpc>
                  <a:spcPct val="85000"/>
                </a:lnSpc>
              </a:pPr>
              <a:r>
                <a:rPr lang="en-US" sz="1600" b="1" dirty="0">
                  <a:solidFill>
                    <a:schemeClr val="bg1"/>
                  </a:solidFill>
                  <a:latin typeface="Calibri" panose="020F0502020204030204" pitchFamily="34" charset="0"/>
                  <a:ea typeface="Arial"/>
                  <a:cs typeface="Arial"/>
                  <a:sym typeface="Arial"/>
                </a:rPr>
                <a:t>Quick to Deploy</a:t>
              </a:r>
            </a:p>
          </p:txBody>
        </p:sp>
      </p:grpSp>
      <p:grpSp>
        <p:nvGrpSpPr>
          <p:cNvPr id="27" name="Group 26"/>
          <p:cNvGrpSpPr/>
          <p:nvPr/>
        </p:nvGrpSpPr>
        <p:grpSpPr>
          <a:xfrm>
            <a:off x="3719296" y="1915864"/>
            <a:ext cx="1373595" cy="1373595"/>
            <a:chOff x="786125" y="3037812"/>
            <a:chExt cx="1560559" cy="1560559"/>
          </a:xfrm>
        </p:grpSpPr>
        <p:sp>
          <p:nvSpPr>
            <p:cNvPr id="28" name="Oval 27"/>
            <p:cNvSpPr/>
            <p:nvPr/>
          </p:nvSpPr>
          <p:spPr>
            <a:xfrm>
              <a:off x="786125" y="3037812"/>
              <a:ext cx="1560559" cy="15605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Rectangle 28"/>
            <p:cNvSpPr/>
            <p:nvPr/>
          </p:nvSpPr>
          <p:spPr>
            <a:xfrm>
              <a:off x="786125" y="3556590"/>
              <a:ext cx="1560559" cy="517065"/>
            </a:xfrm>
            <a:prstGeom prst="rect">
              <a:avLst/>
            </a:prstGeom>
          </p:spPr>
          <p:txBody>
            <a:bodyPr wrap="square" anchor="b" anchorCtr="0">
              <a:spAutoFit/>
            </a:bodyPr>
            <a:lstStyle/>
            <a:p>
              <a:pPr algn="ctr">
                <a:lnSpc>
                  <a:spcPct val="85000"/>
                </a:lnSpc>
              </a:pPr>
              <a:r>
                <a:rPr lang="en-US" sz="1600" b="1" dirty="0">
                  <a:solidFill>
                    <a:schemeClr val="bg1"/>
                  </a:solidFill>
                  <a:latin typeface="Calibri" panose="020F0502020204030204" pitchFamily="34" charset="0"/>
                  <a:ea typeface="Arial"/>
                  <a:cs typeface="Arial"/>
                  <a:sym typeface="Arial"/>
                </a:rPr>
                <a:t>Agility and Flexibility</a:t>
              </a:r>
            </a:p>
          </p:txBody>
        </p:sp>
      </p:grpSp>
      <p:grpSp>
        <p:nvGrpSpPr>
          <p:cNvPr id="30" name="Group 29"/>
          <p:cNvGrpSpPr/>
          <p:nvPr/>
        </p:nvGrpSpPr>
        <p:grpSpPr>
          <a:xfrm>
            <a:off x="5282467" y="1557253"/>
            <a:ext cx="1373595" cy="1373595"/>
            <a:chOff x="786125" y="3037812"/>
            <a:chExt cx="1560559" cy="1560559"/>
          </a:xfrm>
        </p:grpSpPr>
        <p:sp>
          <p:nvSpPr>
            <p:cNvPr id="31" name="Oval 30"/>
            <p:cNvSpPr/>
            <p:nvPr/>
          </p:nvSpPr>
          <p:spPr>
            <a:xfrm>
              <a:off x="786125" y="3037812"/>
              <a:ext cx="1560559" cy="15605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Rectangle 31"/>
            <p:cNvSpPr/>
            <p:nvPr/>
          </p:nvSpPr>
          <p:spPr>
            <a:xfrm>
              <a:off x="786125" y="3476991"/>
              <a:ext cx="1560559" cy="726353"/>
            </a:xfrm>
            <a:prstGeom prst="rect">
              <a:avLst/>
            </a:prstGeom>
          </p:spPr>
          <p:txBody>
            <a:bodyPr wrap="square" anchor="b" anchorCtr="0">
              <a:spAutoFit/>
            </a:bodyPr>
            <a:lstStyle/>
            <a:p>
              <a:pPr algn="ctr">
                <a:lnSpc>
                  <a:spcPct val="85000"/>
                </a:lnSpc>
              </a:pPr>
              <a:r>
                <a:rPr lang="en-US" sz="1600" b="1" dirty="0">
                  <a:solidFill>
                    <a:schemeClr val="bg1"/>
                  </a:solidFill>
                  <a:latin typeface="Calibri" panose="020F0502020204030204" pitchFamily="34" charset="0"/>
                  <a:ea typeface="Arial"/>
                  <a:cs typeface="Arial"/>
                  <a:sym typeface="Arial"/>
                </a:rPr>
                <a:t>Real-time Analytics and Reporting</a:t>
              </a:r>
            </a:p>
          </p:txBody>
        </p:sp>
      </p:grpSp>
      <p:grpSp>
        <p:nvGrpSpPr>
          <p:cNvPr id="33" name="Group 32"/>
          <p:cNvGrpSpPr/>
          <p:nvPr/>
        </p:nvGrpSpPr>
        <p:grpSpPr>
          <a:xfrm>
            <a:off x="6960497" y="1915864"/>
            <a:ext cx="1373595" cy="1373595"/>
            <a:chOff x="786125" y="3037812"/>
            <a:chExt cx="1560559" cy="1560559"/>
          </a:xfrm>
        </p:grpSpPr>
        <p:sp>
          <p:nvSpPr>
            <p:cNvPr id="34" name="Oval 33"/>
            <p:cNvSpPr/>
            <p:nvPr/>
          </p:nvSpPr>
          <p:spPr>
            <a:xfrm>
              <a:off x="786125" y="3037812"/>
              <a:ext cx="1560559" cy="15605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Rectangle 34"/>
            <p:cNvSpPr/>
            <p:nvPr/>
          </p:nvSpPr>
          <p:spPr>
            <a:xfrm>
              <a:off x="786125" y="3556590"/>
              <a:ext cx="1560559" cy="517065"/>
            </a:xfrm>
            <a:prstGeom prst="rect">
              <a:avLst/>
            </a:prstGeom>
          </p:spPr>
          <p:txBody>
            <a:bodyPr wrap="square" anchor="b" anchorCtr="0">
              <a:spAutoFit/>
            </a:bodyPr>
            <a:lstStyle/>
            <a:p>
              <a:pPr algn="ctr">
                <a:lnSpc>
                  <a:spcPct val="85000"/>
                </a:lnSpc>
              </a:pPr>
              <a:r>
                <a:rPr lang="en-US" sz="1600" b="1" dirty="0">
                  <a:solidFill>
                    <a:schemeClr val="bg1"/>
                  </a:solidFill>
                  <a:latin typeface="Calibri" panose="020F0502020204030204" pitchFamily="34" charset="0"/>
                  <a:ea typeface="Arial"/>
                  <a:cs typeface="Arial"/>
                  <a:sym typeface="Arial"/>
                </a:rPr>
                <a:t>Mobile and Global</a:t>
              </a:r>
            </a:p>
          </p:txBody>
        </p:sp>
      </p:grpSp>
      <p:grpSp>
        <p:nvGrpSpPr>
          <p:cNvPr id="36" name="Group 35"/>
          <p:cNvGrpSpPr/>
          <p:nvPr/>
        </p:nvGrpSpPr>
        <p:grpSpPr>
          <a:xfrm>
            <a:off x="8354386" y="2759384"/>
            <a:ext cx="1373595" cy="1373595"/>
            <a:chOff x="786125" y="3037812"/>
            <a:chExt cx="1560559" cy="1560559"/>
          </a:xfrm>
        </p:grpSpPr>
        <p:sp>
          <p:nvSpPr>
            <p:cNvPr id="37" name="Oval 36"/>
            <p:cNvSpPr/>
            <p:nvPr/>
          </p:nvSpPr>
          <p:spPr>
            <a:xfrm>
              <a:off x="786125" y="3037812"/>
              <a:ext cx="1560559" cy="15605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Rectangle 37"/>
            <p:cNvSpPr/>
            <p:nvPr/>
          </p:nvSpPr>
          <p:spPr>
            <a:xfrm>
              <a:off x="786125" y="3556590"/>
              <a:ext cx="1560559" cy="517065"/>
            </a:xfrm>
            <a:prstGeom prst="rect">
              <a:avLst/>
            </a:prstGeom>
          </p:spPr>
          <p:txBody>
            <a:bodyPr wrap="square" anchor="b" anchorCtr="0">
              <a:spAutoFit/>
            </a:bodyPr>
            <a:lstStyle/>
            <a:p>
              <a:pPr algn="ctr">
                <a:lnSpc>
                  <a:spcPct val="85000"/>
                </a:lnSpc>
              </a:pPr>
              <a:r>
                <a:rPr lang="en-US" sz="1600" b="1" dirty="0">
                  <a:solidFill>
                    <a:schemeClr val="bg1"/>
                  </a:solidFill>
                  <a:latin typeface="Calibri" panose="020F0502020204030204" pitchFamily="34" charset="0"/>
                  <a:ea typeface="Arial"/>
                  <a:cs typeface="Arial"/>
                  <a:sym typeface="Arial"/>
                </a:rPr>
                <a:t>Business Continuity</a:t>
              </a:r>
            </a:p>
          </p:txBody>
        </p:sp>
      </p:grpSp>
      <p:grpSp>
        <p:nvGrpSpPr>
          <p:cNvPr id="39" name="Group 38"/>
          <p:cNvGrpSpPr/>
          <p:nvPr/>
        </p:nvGrpSpPr>
        <p:grpSpPr>
          <a:xfrm>
            <a:off x="9298043" y="4056631"/>
            <a:ext cx="1373595" cy="1373595"/>
            <a:chOff x="786125" y="3037812"/>
            <a:chExt cx="1560559" cy="1560559"/>
          </a:xfrm>
        </p:grpSpPr>
        <p:sp>
          <p:nvSpPr>
            <p:cNvPr id="40" name="Oval 39"/>
            <p:cNvSpPr/>
            <p:nvPr/>
          </p:nvSpPr>
          <p:spPr>
            <a:xfrm>
              <a:off x="786125" y="3037812"/>
              <a:ext cx="1560559" cy="15605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Rectangle 42"/>
            <p:cNvSpPr/>
            <p:nvPr/>
          </p:nvSpPr>
          <p:spPr>
            <a:xfrm>
              <a:off x="786125" y="3610507"/>
              <a:ext cx="1560559" cy="349669"/>
            </a:xfrm>
            <a:prstGeom prst="rect">
              <a:avLst/>
            </a:prstGeom>
          </p:spPr>
          <p:txBody>
            <a:bodyPr wrap="square" anchor="b" anchorCtr="0">
              <a:spAutoFit/>
            </a:bodyPr>
            <a:lstStyle/>
            <a:p>
              <a:pPr algn="ctr">
                <a:lnSpc>
                  <a:spcPct val="85000"/>
                </a:lnSpc>
              </a:pPr>
              <a:r>
                <a:rPr lang="en-US" sz="1600" b="1" dirty="0">
                  <a:solidFill>
                    <a:schemeClr val="bg1"/>
                  </a:solidFill>
                  <a:latin typeface="Calibri" panose="020F0502020204030204" pitchFamily="34" charset="0"/>
                  <a:ea typeface="Arial"/>
                  <a:cs typeface="Arial"/>
                  <a:sym typeface="Arial"/>
                </a:rPr>
                <a:t>Lower TCO</a:t>
              </a:r>
            </a:p>
          </p:txBody>
        </p:sp>
      </p:grpSp>
    </p:spTree>
    <p:extLst>
      <p:ext uri="{BB962C8B-B14F-4D97-AF65-F5344CB8AC3E}">
        <p14:creationId xmlns:p14="http://schemas.microsoft.com/office/powerpoint/2010/main" val="2969717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105518"/>
            <a:ext cx="12192000" cy="5115545"/>
          </a:xfrm>
          <a:prstGeom prst="rect">
            <a:avLst/>
          </a:prstGeom>
          <a:blipFill dpi="0" rotWithShape="1">
            <a:blip r:embed="rId3" cstate="print">
              <a:alphaModFix amt="35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t="-52077" b="-68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3359808"/>
            <a:ext cx="12192000" cy="286125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373246" y="187276"/>
            <a:ext cx="11747404" cy="605970"/>
          </a:xfrm>
        </p:spPr>
        <p:txBody>
          <a:bodyPr/>
          <a:lstStyle/>
          <a:p>
            <a:r>
              <a:rPr lang="en-US" sz="3200" b="1" dirty="0">
                <a:latin typeface="Calibri Light"/>
                <a:cs typeface="Calibri Light"/>
              </a:rPr>
              <a:t>Cloud Communications Adoption by Larger Businesses Accelerating</a:t>
            </a:r>
          </a:p>
        </p:txBody>
      </p:sp>
      <p:sp>
        <p:nvSpPr>
          <p:cNvPr id="44" name="Oval 43"/>
          <p:cNvSpPr/>
          <p:nvPr/>
        </p:nvSpPr>
        <p:spPr>
          <a:xfrm>
            <a:off x="8587141" y="1869892"/>
            <a:ext cx="3000474" cy="3000474"/>
          </a:xfrm>
          <a:prstGeom prst="ellipse">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Block Arc 44"/>
          <p:cNvSpPr/>
          <p:nvPr/>
        </p:nvSpPr>
        <p:spPr>
          <a:xfrm>
            <a:off x="8635635" y="1908558"/>
            <a:ext cx="2913616" cy="2913616"/>
          </a:xfrm>
          <a:prstGeom prst="blockArc">
            <a:avLst>
              <a:gd name="adj1" fmla="val 16180236"/>
              <a:gd name="adj2" fmla="val 17877001"/>
              <a:gd name="adj3" fmla="val 5775"/>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Oval 40"/>
          <p:cNvSpPr/>
          <p:nvPr/>
        </p:nvSpPr>
        <p:spPr>
          <a:xfrm>
            <a:off x="4568220" y="1869892"/>
            <a:ext cx="3000474" cy="3000474"/>
          </a:xfrm>
          <a:prstGeom prst="ellipse">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Block Arc 41"/>
          <p:cNvSpPr/>
          <p:nvPr/>
        </p:nvSpPr>
        <p:spPr>
          <a:xfrm>
            <a:off x="4616714" y="1908558"/>
            <a:ext cx="2913616" cy="2913616"/>
          </a:xfrm>
          <a:prstGeom prst="blockArc">
            <a:avLst>
              <a:gd name="adj1" fmla="val 16180236"/>
              <a:gd name="adj2" fmla="val 19978526"/>
              <a:gd name="adj3" fmla="val 5752"/>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Oval 24"/>
          <p:cNvSpPr/>
          <p:nvPr/>
        </p:nvSpPr>
        <p:spPr>
          <a:xfrm>
            <a:off x="556284" y="1869892"/>
            <a:ext cx="3000474" cy="3000474"/>
          </a:xfrm>
          <a:prstGeom prst="ellipse">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p:nvSpPr>
        <p:spPr>
          <a:xfrm>
            <a:off x="772800" y="2090869"/>
            <a:ext cx="2558520" cy="255852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 Placeholder 6"/>
          <p:cNvSpPr txBox="1">
            <a:spLocks/>
          </p:cNvSpPr>
          <p:nvPr/>
        </p:nvSpPr>
        <p:spPr>
          <a:xfrm>
            <a:off x="904824" y="3203083"/>
            <a:ext cx="2294472" cy="98026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5"/>
              </a:buClr>
              <a:buFont typeface="Arial"/>
              <a:buNone/>
              <a:defRPr sz="2400" kern="1200">
                <a:solidFill>
                  <a:schemeClr val="tx1"/>
                </a:solidFill>
                <a:latin typeface="+mn-lt"/>
                <a:ea typeface="AauxPro Medium" charset="0"/>
                <a:cs typeface="AauxPro Medium" charset="0"/>
              </a:defRPr>
            </a:lvl1pPr>
            <a:lvl2pPr marL="457200" indent="0" algn="l" defTabSz="914400" rtl="0" eaLnBrk="1" latinLnBrk="0" hangingPunct="1">
              <a:lnSpc>
                <a:spcPct val="90000"/>
              </a:lnSpc>
              <a:spcBef>
                <a:spcPts val="500"/>
              </a:spcBef>
              <a:buClr>
                <a:schemeClr val="accent4"/>
              </a:buClr>
              <a:buFont typeface="Arial"/>
              <a:buNone/>
              <a:defRPr sz="2300" kern="1200">
                <a:solidFill>
                  <a:schemeClr val="tx1"/>
                </a:solidFill>
                <a:latin typeface="+mn-lt"/>
                <a:ea typeface="AauxPro Medium" charset="0"/>
                <a:cs typeface="AauxPro Medium" charset="0"/>
              </a:defRPr>
            </a:lvl2pPr>
            <a:lvl3pPr marL="914400" indent="0" algn="l" defTabSz="914400" rtl="0" eaLnBrk="1" latinLnBrk="0" hangingPunct="1">
              <a:lnSpc>
                <a:spcPct val="90000"/>
              </a:lnSpc>
              <a:spcBef>
                <a:spcPts val="500"/>
              </a:spcBef>
              <a:buClr>
                <a:schemeClr val="accent5"/>
              </a:buClr>
              <a:buFont typeface="Wingdings" charset="2"/>
              <a:buNone/>
              <a:defRPr sz="2000" kern="1200">
                <a:solidFill>
                  <a:schemeClr val="tx1"/>
                </a:solidFill>
                <a:latin typeface="+mn-lt"/>
                <a:ea typeface="AauxPro Medium" charset="0"/>
                <a:cs typeface="AauxPro Medium" charset="0"/>
              </a:defRPr>
            </a:lvl3pPr>
            <a:lvl4pPr marL="1371600" indent="0" algn="l" defTabSz="914400" rtl="0" eaLnBrk="1" latinLnBrk="0" hangingPunct="1">
              <a:lnSpc>
                <a:spcPct val="90000"/>
              </a:lnSpc>
              <a:spcBef>
                <a:spcPts val="500"/>
              </a:spcBef>
              <a:buClr>
                <a:schemeClr val="accent4"/>
              </a:buClr>
              <a:buFont typeface="Wingdings" charset="2"/>
              <a:buNone/>
              <a:defRPr sz="1800" kern="1200">
                <a:solidFill>
                  <a:schemeClr val="tx1"/>
                </a:solidFill>
                <a:latin typeface="+mn-lt"/>
                <a:ea typeface="AauxPro Medium" charset="0"/>
                <a:cs typeface="AauxPro Medium" charset="0"/>
              </a:defRPr>
            </a:lvl4pPr>
            <a:lvl5pPr marL="1828800" indent="0" algn="l" defTabSz="914400" rtl="0" eaLnBrk="1" latinLnBrk="0" hangingPunct="1">
              <a:lnSpc>
                <a:spcPct val="90000"/>
              </a:lnSpc>
              <a:spcBef>
                <a:spcPts val="500"/>
              </a:spcBef>
              <a:buClr>
                <a:schemeClr val="accent5"/>
              </a:buClr>
              <a:buFont typeface="Arial"/>
              <a:buNone/>
              <a:defRPr sz="1800" kern="1200">
                <a:solidFill>
                  <a:schemeClr val="tx1"/>
                </a:solidFill>
                <a:latin typeface="+mn-lt"/>
                <a:ea typeface="AauxPro Medium" charset="0"/>
                <a:cs typeface="AauxPro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600"/>
              </a:spcBef>
            </a:pPr>
            <a:r>
              <a:rPr lang="en-US" sz="1800" dirty="0">
                <a:solidFill>
                  <a:schemeClr val="bg1"/>
                </a:solidFill>
              </a:rPr>
              <a:t>Small Business</a:t>
            </a:r>
          </a:p>
          <a:p>
            <a:pPr algn="ctr">
              <a:spcBef>
                <a:spcPts val="600"/>
              </a:spcBef>
            </a:pPr>
            <a:r>
              <a:rPr lang="en-US" sz="1400" dirty="0">
                <a:solidFill>
                  <a:schemeClr val="bg1"/>
                </a:solidFill>
              </a:rPr>
              <a:t>(1-99 emp)</a:t>
            </a:r>
          </a:p>
          <a:p>
            <a:pPr algn="ctr">
              <a:spcBef>
                <a:spcPts val="600"/>
              </a:spcBef>
            </a:pPr>
            <a:r>
              <a:rPr lang="en-US" sz="1050" i="1" dirty="0">
                <a:solidFill>
                  <a:schemeClr val="bg1"/>
                </a:solidFill>
              </a:rPr>
              <a:t>~ 30% of employee endpoints in small business</a:t>
            </a:r>
          </a:p>
        </p:txBody>
      </p:sp>
      <p:pic>
        <p:nvPicPr>
          <p:cNvPr id="11" name="Picture 10"/>
          <p:cNvPicPr>
            <a:picLocks noChangeAspect="1"/>
          </p:cNvPicPr>
          <p:nvPr/>
        </p:nvPicPr>
        <p:blipFill>
          <a:blip r:embed="rId5"/>
          <a:stretch>
            <a:fillRect/>
          </a:stretch>
        </p:blipFill>
        <p:spPr>
          <a:xfrm>
            <a:off x="1492425" y="2555025"/>
            <a:ext cx="1124166" cy="555406"/>
          </a:xfrm>
          <a:prstGeom prst="rect">
            <a:avLst/>
          </a:prstGeom>
        </p:spPr>
      </p:pic>
      <p:sp>
        <p:nvSpPr>
          <p:cNvPr id="12" name="Text Placeholder 6"/>
          <p:cNvSpPr txBox="1">
            <a:spLocks/>
          </p:cNvSpPr>
          <p:nvPr/>
        </p:nvSpPr>
        <p:spPr>
          <a:xfrm>
            <a:off x="585726" y="5090652"/>
            <a:ext cx="2932668" cy="7232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5"/>
              </a:buClr>
              <a:buFont typeface="Arial"/>
              <a:buNone/>
              <a:defRPr sz="2400" kern="1200">
                <a:solidFill>
                  <a:schemeClr val="tx1"/>
                </a:solidFill>
                <a:latin typeface="+mn-lt"/>
                <a:ea typeface="AauxPro Medium" charset="0"/>
                <a:cs typeface="AauxPro Medium" charset="0"/>
              </a:defRPr>
            </a:lvl1pPr>
            <a:lvl2pPr marL="457200" indent="0" algn="l" defTabSz="914400" rtl="0" eaLnBrk="1" latinLnBrk="0" hangingPunct="1">
              <a:lnSpc>
                <a:spcPct val="90000"/>
              </a:lnSpc>
              <a:spcBef>
                <a:spcPts val="500"/>
              </a:spcBef>
              <a:buClr>
                <a:schemeClr val="accent4"/>
              </a:buClr>
              <a:buFont typeface="Arial"/>
              <a:buNone/>
              <a:defRPr sz="2300" kern="1200">
                <a:solidFill>
                  <a:schemeClr val="tx1"/>
                </a:solidFill>
                <a:latin typeface="+mn-lt"/>
                <a:ea typeface="AauxPro Medium" charset="0"/>
                <a:cs typeface="AauxPro Medium" charset="0"/>
              </a:defRPr>
            </a:lvl2pPr>
            <a:lvl3pPr marL="914400" indent="0" algn="l" defTabSz="914400" rtl="0" eaLnBrk="1" latinLnBrk="0" hangingPunct="1">
              <a:lnSpc>
                <a:spcPct val="90000"/>
              </a:lnSpc>
              <a:spcBef>
                <a:spcPts val="500"/>
              </a:spcBef>
              <a:buClr>
                <a:schemeClr val="accent5"/>
              </a:buClr>
              <a:buFont typeface="Wingdings" charset="2"/>
              <a:buNone/>
              <a:defRPr sz="2000" kern="1200">
                <a:solidFill>
                  <a:schemeClr val="tx1"/>
                </a:solidFill>
                <a:latin typeface="+mn-lt"/>
                <a:ea typeface="AauxPro Medium" charset="0"/>
                <a:cs typeface="AauxPro Medium" charset="0"/>
              </a:defRPr>
            </a:lvl3pPr>
            <a:lvl4pPr marL="1371600" indent="0" algn="l" defTabSz="914400" rtl="0" eaLnBrk="1" latinLnBrk="0" hangingPunct="1">
              <a:lnSpc>
                <a:spcPct val="90000"/>
              </a:lnSpc>
              <a:spcBef>
                <a:spcPts val="500"/>
              </a:spcBef>
              <a:buClr>
                <a:schemeClr val="accent4"/>
              </a:buClr>
              <a:buFont typeface="Wingdings" charset="2"/>
              <a:buNone/>
              <a:defRPr sz="1800" kern="1200">
                <a:solidFill>
                  <a:schemeClr val="tx1"/>
                </a:solidFill>
                <a:latin typeface="+mn-lt"/>
                <a:ea typeface="AauxPro Medium" charset="0"/>
                <a:cs typeface="AauxPro Medium" charset="0"/>
              </a:defRPr>
            </a:lvl4pPr>
            <a:lvl5pPr marL="1828800" indent="0" algn="l" defTabSz="914400" rtl="0" eaLnBrk="1" latinLnBrk="0" hangingPunct="1">
              <a:lnSpc>
                <a:spcPct val="90000"/>
              </a:lnSpc>
              <a:spcBef>
                <a:spcPts val="500"/>
              </a:spcBef>
              <a:buClr>
                <a:schemeClr val="accent5"/>
              </a:buClr>
              <a:buFont typeface="Arial"/>
              <a:buNone/>
              <a:defRPr sz="1800" kern="1200">
                <a:solidFill>
                  <a:schemeClr val="tx1"/>
                </a:solidFill>
                <a:latin typeface="+mn-lt"/>
                <a:ea typeface="AauxPro Medium" charset="0"/>
                <a:cs typeface="AauxPro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600"/>
              </a:spcBef>
            </a:pPr>
            <a:r>
              <a:rPr lang="en-US" sz="2000" dirty="0"/>
              <a:t>UCaaS share: ~22-25%</a:t>
            </a:r>
          </a:p>
          <a:p>
            <a:pPr algn="ctr">
              <a:spcBef>
                <a:spcPts val="600"/>
              </a:spcBef>
            </a:pPr>
            <a:r>
              <a:rPr lang="en-US" sz="2000" dirty="0"/>
              <a:t>(</a:t>
            </a:r>
            <a:r>
              <a:rPr lang="en-US" sz="2000" dirty="0">
                <a:latin typeface="Wingdings" panose="05000000000000000000" pitchFamily="2" charset="2"/>
                <a:ea typeface="+mn-ea"/>
                <a:cs typeface="+mn-cs"/>
              </a:rPr>
              <a:t>é</a:t>
            </a:r>
            <a:r>
              <a:rPr lang="en-US" sz="2000" dirty="0"/>
              <a:t>~20%)</a:t>
            </a:r>
          </a:p>
        </p:txBody>
      </p:sp>
      <p:sp>
        <p:nvSpPr>
          <p:cNvPr id="27" name="Oval 26"/>
          <p:cNvSpPr/>
          <p:nvPr/>
        </p:nvSpPr>
        <p:spPr>
          <a:xfrm>
            <a:off x="4785124" y="2090869"/>
            <a:ext cx="2558520" cy="255852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Text Placeholder 6"/>
          <p:cNvSpPr txBox="1">
            <a:spLocks/>
          </p:cNvSpPr>
          <p:nvPr/>
        </p:nvSpPr>
        <p:spPr>
          <a:xfrm>
            <a:off x="4917148" y="3203083"/>
            <a:ext cx="2294472" cy="98026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5"/>
              </a:buClr>
              <a:buFont typeface="Arial"/>
              <a:buNone/>
              <a:defRPr sz="2400" kern="1200">
                <a:solidFill>
                  <a:schemeClr val="tx1"/>
                </a:solidFill>
                <a:latin typeface="+mn-lt"/>
                <a:ea typeface="AauxPro Medium" charset="0"/>
                <a:cs typeface="AauxPro Medium" charset="0"/>
              </a:defRPr>
            </a:lvl1pPr>
            <a:lvl2pPr marL="457200" indent="0" algn="l" defTabSz="914400" rtl="0" eaLnBrk="1" latinLnBrk="0" hangingPunct="1">
              <a:lnSpc>
                <a:spcPct val="90000"/>
              </a:lnSpc>
              <a:spcBef>
                <a:spcPts val="500"/>
              </a:spcBef>
              <a:buClr>
                <a:schemeClr val="accent4"/>
              </a:buClr>
              <a:buFont typeface="Arial"/>
              <a:buNone/>
              <a:defRPr sz="2300" kern="1200">
                <a:solidFill>
                  <a:schemeClr val="tx1"/>
                </a:solidFill>
                <a:latin typeface="+mn-lt"/>
                <a:ea typeface="AauxPro Medium" charset="0"/>
                <a:cs typeface="AauxPro Medium" charset="0"/>
              </a:defRPr>
            </a:lvl2pPr>
            <a:lvl3pPr marL="914400" indent="0" algn="l" defTabSz="914400" rtl="0" eaLnBrk="1" latinLnBrk="0" hangingPunct="1">
              <a:lnSpc>
                <a:spcPct val="90000"/>
              </a:lnSpc>
              <a:spcBef>
                <a:spcPts val="500"/>
              </a:spcBef>
              <a:buClr>
                <a:schemeClr val="accent5"/>
              </a:buClr>
              <a:buFont typeface="Wingdings" charset="2"/>
              <a:buNone/>
              <a:defRPr sz="2000" kern="1200">
                <a:solidFill>
                  <a:schemeClr val="tx1"/>
                </a:solidFill>
                <a:latin typeface="+mn-lt"/>
                <a:ea typeface="AauxPro Medium" charset="0"/>
                <a:cs typeface="AauxPro Medium" charset="0"/>
              </a:defRPr>
            </a:lvl3pPr>
            <a:lvl4pPr marL="1371600" indent="0" algn="l" defTabSz="914400" rtl="0" eaLnBrk="1" latinLnBrk="0" hangingPunct="1">
              <a:lnSpc>
                <a:spcPct val="90000"/>
              </a:lnSpc>
              <a:spcBef>
                <a:spcPts val="500"/>
              </a:spcBef>
              <a:buClr>
                <a:schemeClr val="accent4"/>
              </a:buClr>
              <a:buFont typeface="Wingdings" charset="2"/>
              <a:buNone/>
              <a:defRPr sz="1800" kern="1200">
                <a:solidFill>
                  <a:schemeClr val="tx1"/>
                </a:solidFill>
                <a:latin typeface="+mn-lt"/>
                <a:ea typeface="AauxPro Medium" charset="0"/>
                <a:cs typeface="AauxPro Medium" charset="0"/>
              </a:defRPr>
            </a:lvl4pPr>
            <a:lvl5pPr marL="1828800" indent="0" algn="l" defTabSz="914400" rtl="0" eaLnBrk="1" latinLnBrk="0" hangingPunct="1">
              <a:lnSpc>
                <a:spcPct val="90000"/>
              </a:lnSpc>
              <a:spcBef>
                <a:spcPts val="500"/>
              </a:spcBef>
              <a:buClr>
                <a:schemeClr val="accent5"/>
              </a:buClr>
              <a:buFont typeface="Arial"/>
              <a:buNone/>
              <a:defRPr sz="1800" kern="1200">
                <a:solidFill>
                  <a:schemeClr val="tx1"/>
                </a:solidFill>
                <a:latin typeface="+mn-lt"/>
                <a:ea typeface="AauxPro Medium" charset="0"/>
                <a:cs typeface="AauxPro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600"/>
              </a:spcBef>
            </a:pPr>
            <a:r>
              <a:rPr lang="en-US" sz="1800" dirty="0">
                <a:solidFill>
                  <a:schemeClr val="bg1"/>
                </a:solidFill>
              </a:rPr>
              <a:t>Medium Business</a:t>
            </a:r>
          </a:p>
          <a:p>
            <a:pPr algn="ctr">
              <a:spcBef>
                <a:spcPts val="600"/>
              </a:spcBef>
            </a:pPr>
            <a:r>
              <a:rPr lang="en-US" sz="1400" dirty="0">
                <a:solidFill>
                  <a:schemeClr val="bg1"/>
                </a:solidFill>
              </a:rPr>
              <a:t>(100-999 emp)</a:t>
            </a:r>
          </a:p>
          <a:p>
            <a:pPr algn="ctr">
              <a:spcBef>
                <a:spcPts val="600"/>
              </a:spcBef>
            </a:pPr>
            <a:r>
              <a:rPr lang="en-US" sz="1050" i="1" dirty="0">
                <a:solidFill>
                  <a:schemeClr val="bg1"/>
                </a:solidFill>
              </a:rPr>
              <a:t>~20% of employee endpoints in med business</a:t>
            </a:r>
          </a:p>
        </p:txBody>
      </p:sp>
      <p:pic>
        <p:nvPicPr>
          <p:cNvPr id="29" name="Picture 28"/>
          <p:cNvPicPr>
            <a:picLocks noChangeAspect="1"/>
          </p:cNvPicPr>
          <p:nvPr/>
        </p:nvPicPr>
        <p:blipFill>
          <a:blip r:embed="rId6"/>
          <a:stretch>
            <a:fillRect/>
          </a:stretch>
        </p:blipFill>
        <p:spPr>
          <a:xfrm>
            <a:off x="5702396" y="2461199"/>
            <a:ext cx="728872" cy="649232"/>
          </a:xfrm>
          <a:prstGeom prst="rect">
            <a:avLst/>
          </a:prstGeom>
        </p:spPr>
      </p:pic>
      <p:sp>
        <p:nvSpPr>
          <p:cNvPr id="33" name="Oval 32"/>
          <p:cNvSpPr/>
          <p:nvPr/>
        </p:nvSpPr>
        <p:spPr>
          <a:xfrm>
            <a:off x="8797448" y="2090869"/>
            <a:ext cx="2558520" cy="255852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Text Placeholder 6"/>
          <p:cNvSpPr txBox="1">
            <a:spLocks/>
          </p:cNvSpPr>
          <p:nvPr/>
        </p:nvSpPr>
        <p:spPr>
          <a:xfrm>
            <a:off x="8929472" y="3203083"/>
            <a:ext cx="2294472" cy="98026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5"/>
              </a:buClr>
              <a:buFont typeface="Arial"/>
              <a:buNone/>
              <a:defRPr sz="2400" kern="1200">
                <a:solidFill>
                  <a:schemeClr val="tx1"/>
                </a:solidFill>
                <a:latin typeface="+mn-lt"/>
                <a:ea typeface="AauxPro Medium" charset="0"/>
                <a:cs typeface="AauxPro Medium" charset="0"/>
              </a:defRPr>
            </a:lvl1pPr>
            <a:lvl2pPr marL="457200" indent="0" algn="l" defTabSz="914400" rtl="0" eaLnBrk="1" latinLnBrk="0" hangingPunct="1">
              <a:lnSpc>
                <a:spcPct val="90000"/>
              </a:lnSpc>
              <a:spcBef>
                <a:spcPts val="500"/>
              </a:spcBef>
              <a:buClr>
                <a:schemeClr val="accent4"/>
              </a:buClr>
              <a:buFont typeface="Arial"/>
              <a:buNone/>
              <a:defRPr sz="2300" kern="1200">
                <a:solidFill>
                  <a:schemeClr val="tx1"/>
                </a:solidFill>
                <a:latin typeface="+mn-lt"/>
                <a:ea typeface="AauxPro Medium" charset="0"/>
                <a:cs typeface="AauxPro Medium" charset="0"/>
              </a:defRPr>
            </a:lvl2pPr>
            <a:lvl3pPr marL="914400" indent="0" algn="l" defTabSz="914400" rtl="0" eaLnBrk="1" latinLnBrk="0" hangingPunct="1">
              <a:lnSpc>
                <a:spcPct val="90000"/>
              </a:lnSpc>
              <a:spcBef>
                <a:spcPts val="500"/>
              </a:spcBef>
              <a:buClr>
                <a:schemeClr val="accent5"/>
              </a:buClr>
              <a:buFont typeface="Wingdings" charset="2"/>
              <a:buNone/>
              <a:defRPr sz="2000" kern="1200">
                <a:solidFill>
                  <a:schemeClr val="tx1"/>
                </a:solidFill>
                <a:latin typeface="+mn-lt"/>
                <a:ea typeface="AauxPro Medium" charset="0"/>
                <a:cs typeface="AauxPro Medium" charset="0"/>
              </a:defRPr>
            </a:lvl3pPr>
            <a:lvl4pPr marL="1371600" indent="0" algn="l" defTabSz="914400" rtl="0" eaLnBrk="1" latinLnBrk="0" hangingPunct="1">
              <a:lnSpc>
                <a:spcPct val="90000"/>
              </a:lnSpc>
              <a:spcBef>
                <a:spcPts val="500"/>
              </a:spcBef>
              <a:buClr>
                <a:schemeClr val="accent4"/>
              </a:buClr>
              <a:buFont typeface="Wingdings" charset="2"/>
              <a:buNone/>
              <a:defRPr sz="1800" kern="1200">
                <a:solidFill>
                  <a:schemeClr val="tx1"/>
                </a:solidFill>
                <a:latin typeface="+mn-lt"/>
                <a:ea typeface="AauxPro Medium" charset="0"/>
                <a:cs typeface="AauxPro Medium" charset="0"/>
              </a:defRPr>
            </a:lvl4pPr>
            <a:lvl5pPr marL="1828800" indent="0" algn="l" defTabSz="914400" rtl="0" eaLnBrk="1" latinLnBrk="0" hangingPunct="1">
              <a:lnSpc>
                <a:spcPct val="90000"/>
              </a:lnSpc>
              <a:spcBef>
                <a:spcPts val="500"/>
              </a:spcBef>
              <a:buClr>
                <a:schemeClr val="accent5"/>
              </a:buClr>
              <a:buFont typeface="Arial"/>
              <a:buNone/>
              <a:defRPr sz="1800" kern="1200">
                <a:solidFill>
                  <a:schemeClr val="tx1"/>
                </a:solidFill>
                <a:latin typeface="+mn-lt"/>
                <a:ea typeface="AauxPro Medium" charset="0"/>
                <a:cs typeface="AauxPro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600"/>
              </a:spcBef>
            </a:pPr>
            <a:r>
              <a:rPr lang="en-US" sz="1800" dirty="0">
                <a:solidFill>
                  <a:schemeClr val="bg1"/>
                </a:solidFill>
              </a:rPr>
              <a:t>Large Business</a:t>
            </a:r>
          </a:p>
          <a:p>
            <a:pPr algn="ctr">
              <a:spcBef>
                <a:spcPts val="600"/>
              </a:spcBef>
            </a:pPr>
            <a:r>
              <a:rPr lang="en-US" sz="1400" dirty="0">
                <a:solidFill>
                  <a:schemeClr val="bg1"/>
                </a:solidFill>
              </a:rPr>
              <a:t>(1,000+ emp)</a:t>
            </a:r>
          </a:p>
          <a:p>
            <a:pPr algn="ctr">
              <a:spcBef>
                <a:spcPts val="600"/>
              </a:spcBef>
            </a:pPr>
            <a:r>
              <a:rPr lang="en-US" sz="1050" i="1" dirty="0">
                <a:solidFill>
                  <a:schemeClr val="bg1"/>
                </a:solidFill>
              </a:rPr>
              <a:t>~50% of employee endpoints in large business</a:t>
            </a:r>
          </a:p>
        </p:txBody>
      </p:sp>
      <p:pic>
        <p:nvPicPr>
          <p:cNvPr id="35" name="Picture 34"/>
          <p:cNvPicPr>
            <a:picLocks noChangeAspect="1"/>
          </p:cNvPicPr>
          <p:nvPr/>
        </p:nvPicPr>
        <p:blipFill>
          <a:blip r:embed="rId7"/>
          <a:stretch>
            <a:fillRect/>
          </a:stretch>
        </p:blipFill>
        <p:spPr>
          <a:xfrm>
            <a:off x="9808910" y="2310385"/>
            <a:ext cx="540492" cy="800046"/>
          </a:xfrm>
          <a:prstGeom prst="rect">
            <a:avLst/>
          </a:prstGeom>
        </p:spPr>
      </p:pic>
      <p:sp>
        <p:nvSpPr>
          <p:cNvPr id="38" name="Block Arc 37"/>
          <p:cNvSpPr/>
          <p:nvPr/>
        </p:nvSpPr>
        <p:spPr>
          <a:xfrm>
            <a:off x="604778" y="1908558"/>
            <a:ext cx="2913616" cy="2913616"/>
          </a:xfrm>
          <a:prstGeom prst="blockArc">
            <a:avLst>
              <a:gd name="adj1" fmla="val 16180236"/>
              <a:gd name="adj2" fmla="val 0"/>
              <a:gd name="adj3" fmla="val 5625"/>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Text Placeholder 6"/>
          <p:cNvSpPr txBox="1">
            <a:spLocks/>
          </p:cNvSpPr>
          <p:nvPr/>
        </p:nvSpPr>
        <p:spPr>
          <a:xfrm>
            <a:off x="4607188" y="5090652"/>
            <a:ext cx="2932668" cy="7232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5"/>
              </a:buClr>
              <a:buFont typeface="Arial"/>
              <a:buNone/>
              <a:defRPr sz="2400" kern="1200">
                <a:solidFill>
                  <a:schemeClr val="tx1"/>
                </a:solidFill>
                <a:latin typeface="+mn-lt"/>
                <a:ea typeface="AauxPro Medium" charset="0"/>
                <a:cs typeface="AauxPro Medium" charset="0"/>
              </a:defRPr>
            </a:lvl1pPr>
            <a:lvl2pPr marL="457200" indent="0" algn="l" defTabSz="914400" rtl="0" eaLnBrk="1" latinLnBrk="0" hangingPunct="1">
              <a:lnSpc>
                <a:spcPct val="90000"/>
              </a:lnSpc>
              <a:spcBef>
                <a:spcPts val="500"/>
              </a:spcBef>
              <a:buClr>
                <a:schemeClr val="accent4"/>
              </a:buClr>
              <a:buFont typeface="Arial"/>
              <a:buNone/>
              <a:defRPr sz="2300" kern="1200">
                <a:solidFill>
                  <a:schemeClr val="tx1"/>
                </a:solidFill>
                <a:latin typeface="+mn-lt"/>
                <a:ea typeface="AauxPro Medium" charset="0"/>
                <a:cs typeface="AauxPro Medium" charset="0"/>
              </a:defRPr>
            </a:lvl2pPr>
            <a:lvl3pPr marL="914400" indent="0" algn="l" defTabSz="914400" rtl="0" eaLnBrk="1" latinLnBrk="0" hangingPunct="1">
              <a:lnSpc>
                <a:spcPct val="90000"/>
              </a:lnSpc>
              <a:spcBef>
                <a:spcPts val="500"/>
              </a:spcBef>
              <a:buClr>
                <a:schemeClr val="accent5"/>
              </a:buClr>
              <a:buFont typeface="Wingdings" charset="2"/>
              <a:buNone/>
              <a:defRPr sz="2000" kern="1200">
                <a:solidFill>
                  <a:schemeClr val="tx1"/>
                </a:solidFill>
                <a:latin typeface="+mn-lt"/>
                <a:ea typeface="AauxPro Medium" charset="0"/>
                <a:cs typeface="AauxPro Medium" charset="0"/>
              </a:defRPr>
            </a:lvl3pPr>
            <a:lvl4pPr marL="1371600" indent="0" algn="l" defTabSz="914400" rtl="0" eaLnBrk="1" latinLnBrk="0" hangingPunct="1">
              <a:lnSpc>
                <a:spcPct val="90000"/>
              </a:lnSpc>
              <a:spcBef>
                <a:spcPts val="500"/>
              </a:spcBef>
              <a:buClr>
                <a:schemeClr val="accent4"/>
              </a:buClr>
              <a:buFont typeface="Wingdings" charset="2"/>
              <a:buNone/>
              <a:defRPr sz="1800" kern="1200">
                <a:solidFill>
                  <a:schemeClr val="tx1"/>
                </a:solidFill>
                <a:latin typeface="+mn-lt"/>
                <a:ea typeface="AauxPro Medium" charset="0"/>
                <a:cs typeface="AauxPro Medium" charset="0"/>
              </a:defRPr>
            </a:lvl4pPr>
            <a:lvl5pPr marL="1828800" indent="0" algn="l" defTabSz="914400" rtl="0" eaLnBrk="1" latinLnBrk="0" hangingPunct="1">
              <a:lnSpc>
                <a:spcPct val="90000"/>
              </a:lnSpc>
              <a:spcBef>
                <a:spcPts val="500"/>
              </a:spcBef>
              <a:buClr>
                <a:schemeClr val="accent5"/>
              </a:buClr>
              <a:buFont typeface="Arial"/>
              <a:buNone/>
              <a:defRPr sz="1800" kern="1200">
                <a:solidFill>
                  <a:schemeClr val="tx1"/>
                </a:solidFill>
                <a:latin typeface="+mn-lt"/>
                <a:ea typeface="AauxPro Medium" charset="0"/>
                <a:cs typeface="AauxPro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600"/>
              </a:spcBef>
            </a:pPr>
            <a:r>
              <a:rPr lang="en-US" sz="2000" dirty="0"/>
              <a:t>UCaaS share: ~12-15%</a:t>
            </a:r>
          </a:p>
          <a:p>
            <a:pPr algn="ctr">
              <a:spcBef>
                <a:spcPts val="600"/>
              </a:spcBef>
            </a:pPr>
            <a:r>
              <a:rPr lang="en-US" sz="2000" dirty="0"/>
              <a:t>(</a:t>
            </a:r>
            <a:r>
              <a:rPr lang="en-US" sz="2000" dirty="0">
                <a:latin typeface="Wingdings" panose="05000000000000000000" pitchFamily="2" charset="2"/>
                <a:ea typeface="+mn-ea"/>
                <a:cs typeface="+mn-cs"/>
              </a:rPr>
              <a:t>é</a:t>
            </a:r>
            <a:r>
              <a:rPr lang="en-US" sz="2000" dirty="0"/>
              <a:t>~25%)</a:t>
            </a:r>
          </a:p>
        </p:txBody>
      </p:sp>
      <p:sp>
        <p:nvSpPr>
          <p:cNvPr id="47" name="Text Placeholder 6"/>
          <p:cNvSpPr txBox="1">
            <a:spLocks/>
          </p:cNvSpPr>
          <p:nvPr/>
        </p:nvSpPr>
        <p:spPr>
          <a:xfrm>
            <a:off x="8703049" y="5090652"/>
            <a:ext cx="2932668" cy="72840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5"/>
              </a:buClr>
              <a:buFont typeface="Arial"/>
              <a:buNone/>
              <a:defRPr sz="2400" kern="1200">
                <a:solidFill>
                  <a:schemeClr val="tx1"/>
                </a:solidFill>
                <a:latin typeface="+mn-lt"/>
                <a:ea typeface="AauxPro Medium" charset="0"/>
                <a:cs typeface="AauxPro Medium" charset="0"/>
              </a:defRPr>
            </a:lvl1pPr>
            <a:lvl2pPr marL="457200" indent="0" algn="l" defTabSz="914400" rtl="0" eaLnBrk="1" latinLnBrk="0" hangingPunct="1">
              <a:lnSpc>
                <a:spcPct val="90000"/>
              </a:lnSpc>
              <a:spcBef>
                <a:spcPts val="500"/>
              </a:spcBef>
              <a:buClr>
                <a:schemeClr val="accent4"/>
              </a:buClr>
              <a:buFont typeface="Arial"/>
              <a:buNone/>
              <a:defRPr sz="2300" kern="1200">
                <a:solidFill>
                  <a:schemeClr val="tx1"/>
                </a:solidFill>
                <a:latin typeface="+mn-lt"/>
                <a:ea typeface="AauxPro Medium" charset="0"/>
                <a:cs typeface="AauxPro Medium" charset="0"/>
              </a:defRPr>
            </a:lvl2pPr>
            <a:lvl3pPr marL="914400" indent="0" algn="l" defTabSz="914400" rtl="0" eaLnBrk="1" latinLnBrk="0" hangingPunct="1">
              <a:lnSpc>
                <a:spcPct val="90000"/>
              </a:lnSpc>
              <a:spcBef>
                <a:spcPts val="500"/>
              </a:spcBef>
              <a:buClr>
                <a:schemeClr val="accent5"/>
              </a:buClr>
              <a:buFont typeface="Wingdings" charset="2"/>
              <a:buNone/>
              <a:defRPr sz="2000" kern="1200">
                <a:solidFill>
                  <a:schemeClr val="tx1"/>
                </a:solidFill>
                <a:latin typeface="+mn-lt"/>
                <a:ea typeface="AauxPro Medium" charset="0"/>
                <a:cs typeface="AauxPro Medium" charset="0"/>
              </a:defRPr>
            </a:lvl3pPr>
            <a:lvl4pPr marL="1371600" indent="0" algn="l" defTabSz="914400" rtl="0" eaLnBrk="1" latinLnBrk="0" hangingPunct="1">
              <a:lnSpc>
                <a:spcPct val="90000"/>
              </a:lnSpc>
              <a:spcBef>
                <a:spcPts val="500"/>
              </a:spcBef>
              <a:buClr>
                <a:schemeClr val="accent4"/>
              </a:buClr>
              <a:buFont typeface="Wingdings" charset="2"/>
              <a:buNone/>
              <a:defRPr sz="1800" kern="1200">
                <a:solidFill>
                  <a:schemeClr val="tx1"/>
                </a:solidFill>
                <a:latin typeface="+mn-lt"/>
                <a:ea typeface="AauxPro Medium" charset="0"/>
                <a:cs typeface="AauxPro Medium" charset="0"/>
              </a:defRPr>
            </a:lvl4pPr>
            <a:lvl5pPr marL="1828800" indent="0" algn="l" defTabSz="914400" rtl="0" eaLnBrk="1" latinLnBrk="0" hangingPunct="1">
              <a:lnSpc>
                <a:spcPct val="90000"/>
              </a:lnSpc>
              <a:spcBef>
                <a:spcPts val="500"/>
              </a:spcBef>
              <a:buClr>
                <a:schemeClr val="accent5"/>
              </a:buClr>
              <a:buFont typeface="Arial"/>
              <a:buNone/>
              <a:defRPr sz="1800" kern="1200">
                <a:solidFill>
                  <a:schemeClr val="tx1"/>
                </a:solidFill>
                <a:latin typeface="+mn-lt"/>
                <a:ea typeface="AauxPro Medium" charset="0"/>
                <a:cs typeface="AauxPro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600"/>
              </a:spcBef>
            </a:pPr>
            <a:r>
              <a:rPr lang="en-US" sz="2000" dirty="0"/>
              <a:t>UCaaS share: ~5%</a:t>
            </a:r>
          </a:p>
          <a:p>
            <a:pPr algn="ctr">
              <a:spcBef>
                <a:spcPts val="600"/>
              </a:spcBef>
            </a:pPr>
            <a:r>
              <a:rPr lang="en-US" sz="2000" dirty="0"/>
              <a:t>(</a:t>
            </a:r>
            <a:r>
              <a:rPr lang="en-US" sz="2000" dirty="0">
                <a:latin typeface="Wingdings" panose="05000000000000000000" pitchFamily="2" charset="2"/>
                <a:ea typeface="+mn-ea"/>
                <a:cs typeface="+mn-cs"/>
              </a:rPr>
              <a:t>é</a:t>
            </a:r>
            <a:r>
              <a:rPr lang="en-US" sz="2000" dirty="0"/>
              <a:t>~45%)</a:t>
            </a:r>
          </a:p>
        </p:txBody>
      </p:sp>
      <p:sp>
        <p:nvSpPr>
          <p:cNvPr id="4" name="TextBox 3"/>
          <p:cNvSpPr txBox="1"/>
          <p:nvPr/>
        </p:nvSpPr>
        <p:spPr>
          <a:xfrm>
            <a:off x="758536" y="5886988"/>
            <a:ext cx="2807804" cy="276999"/>
          </a:xfrm>
          <a:prstGeom prst="rect">
            <a:avLst/>
          </a:prstGeom>
          <a:noFill/>
        </p:spPr>
        <p:txBody>
          <a:bodyPr wrap="square" rtlCol="0">
            <a:spAutoFit/>
          </a:bodyPr>
          <a:lstStyle/>
          <a:p>
            <a:r>
              <a:rPr lang="en-US" sz="1200" i="1" dirty="0"/>
              <a:t>Source: Gartner, June 2015</a:t>
            </a:r>
          </a:p>
        </p:txBody>
      </p:sp>
      <p:sp>
        <p:nvSpPr>
          <p:cNvPr id="26"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6</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3023049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51784" y="65476"/>
            <a:ext cx="10515600" cy="793401"/>
          </a:xfrm>
        </p:spPr>
        <p:txBody>
          <a:bodyPr/>
          <a:lstStyle/>
          <a:p>
            <a:r>
              <a:rPr lang="en-US" b="1" dirty="0"/>
              <a:t>8x8: Enterprise Communications as a Service (ECaaS)</a:t>
            </a:r>
          </a:p>
        </p:txBody>
      </p:sp>
      <p:sp>
        <p:nvSpPr>
          <p:cNvPr id="9" name="Text Placeholder 9"/>
          <p:cNvSpPr txBox="1">
            <a:spLocks/>
          </p:cNvSpPr>
          <p:nvPr/>
        </p:nvSpPr>
        <p:spPr>
          <a:xfrm>
            <a:off x="838200" y="5587472"/>
            <a:ext cx="10515600" cy="757237"/>
          </a:xfrm>
          <a:prstGeom prst="rect">
            <a:avLst/>
          </a:prstGeom>
        </p:spPr>
        <p:txBody>
          <a:bodyPr/>
          <a:lstStyle>
            <a:lvl1pPr marL="228600" indent="-228600" algn="l" defTabSz="914400" rtl="0" eaLnBrk="1" latinLnBrk="0" hangingPunct="1">
              <a:lnSpc>
                <a:spcPct val="90000"/>
              </a:lnSpc>
              <a:spcBef>
                <a:spcPts val="1000"/>
              </a:spcBef>
              <a:buClr>
                <a:schemeClr val="accent5"/>
              </a:buClr>
              <a:buFont typeface="Arial"/>
              <a:buChar char="•"/>
              <a:defRPr sz="2600" kern="1200">
                <a:solidFill>
                  <a:schemeClr val="tx1"/>
                </a:solidFill>
                <a:latin typeface="+mn-lt"/>
                <a:ea typeface="AauxPro Medium" charset="0"/>
                <a:cs typeface="AauxPro Medium" charset="0"/>
              </a:defRPr>
            </a:lvl1pPr>
            <a:lvl2pPr marL="685800" indent="-228600" algn="l" defTabSz="914400" rtl="0" eaLnBrk="1" latinLnBrk="0" hangingPunct="1">
              <a:lnSpc>
                <a:spcPct val="90000"/>
              </a:lnSpc>
              <a:spcBef>
                <a:spcPts val="500"/>
              </a:spcBef>
              <a:buClr>
                <a:schemeClr val="accent4"/>
              </a:buClr>
              <a:buFont typeface="Arial"/>
              <a:buChar char="•"/>
              <a:defRPr sz="2300" kern="1200">
                <a:solidFill>
                  <a:schemeClr val="tx1"/>
                </a:solidFill>
                <a:latin typeface="+mn-lt"/>
                <a:ea typeface="AauxPro Medium" charset="0"/>
                <a:cs typeface="AauxPro Medium" charset="0"/>
              </a:defRPr>
            </a:lvl2pPr>
            <a:lvl3pPr marL="1143000" indent="-228600" algn="l" defTabSz="914400" rtl="0" eaLnBrk="1" latinLnBrk="0" hangingPunct="1">
              <a:lnSpc>
                <a:spcPct val="90000"/>
              </a:lnSpc>
              <a:spcBef>
                <a:spcPts val="500"/>
              </a:spcBef>
              <a:buClr>
                <a:schemeClr val="accent5"/>
              </a:buClr>
              <a:buFont typeface="Wingdings" charset="2"/>
              <a:buChar char="§"/>
              <a:defRPr sz="2000" kern="1200">
                <a:solidFill>
                  <a:schemeClr val="tx1"/>
                </a:solidFill>
                <a:latin typeface="+mn-lt"/>
                <a:ea typeface="AauxPro Medium" charset="0"/>
                <a:cs typeface="AauxPro Medium" charset="0"/>
              </a:defRPr>
            </a:lvl3pPr>
            <a:lvl4pPr marL="1600200" indent="-228600" algn="l" defTabSz="914400" rtl="0" eaLnBrk="1" latinLnBrk="0" hangingPunct="1">
              <a:lnSpc>
                <a:spcPct val="90000"/>
              </a:lnSpc>
              <a:spcBef>
                <a:spcPts val="500"/>
              </a:spcBef>
              <a:buClr>
                <a:schemeClr val="accent4"/>
              </a:buClr>
              <a:buFont typeface="Wingdings" charset="2"/>
              <a:buChar char="§"/>
              <a:defRPr sz="1800" kern="1200">
                <a:solidFill>
                  <a:schemeClr val="tx1"/>
                </a:solidFill>
                <a:latin typeface="+mn-lt"/>
                <a:ea typeface="AauxPro Medium" charset="0"/>
                <a:cs typeface="AauxPro Medium" charset="0"/>
              </a:defRPr>
            </a:lvl4pPr>
            <a:lvl5pPr marL="2057400" indent="-228600" algn="l" defTabSz="914400" rtl="0" eaLnBrk="1" latinLnBrk="0" hangingPunct="1">
              <a:lnSpc>
                <a:spcPct val="90000"/>
              </a:lnSpc>
              <a:spcBef>
                <a:spcPts val="500"/>
              </a:spcBef>
              <a:buClr>
                <a:schemeClr val="accent5"/>
              </a:buClr>
              <a:buFont typeface="Arial"/>
              <a:buChar char="•"/>
              <a:defRPr sz="1800" kern="1200">
                <a:solidFill>
                  <a:schemeClr val="tx1"/>
                </a:solidFill>
                <a:latin typeface="+mn-lt"/>
                <a:ea typeface="AauxPro Medium" charset="0"/>
                <a:cs typeface="AauxPro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t>Secure, Reliable, Global. 100% Cloud.</a:t>
            </a:r>
          </a:p>
        </p:txBody>
      </p:sp>
      <p:sp>
        <p:nvSpPr>
          <p:cNvPr id="14" name="Rectangle 13"/>
          <p:cNvSpPr/>
          <p:nvPr/>
        </p:nvSpPr>
        <p:spPr>
          <a:xfrm>
            <a:off x="3054728" y="1105519"/>
            <a:ext cx="3872454" cy="4334894"/>
          </a:xfrm>
          <a:prstGeom prst="rect">
            <a:avLst/>
          </a:prstGeom>
          <a:blipFill>
            <a:blip r:embed="rId3" cstate="print">
              <a:extLst>
                <a:ext uri="{28A0092B-C50C-407E-A947-70E740481C1C}">
                  <a14:useLocalDpi xmlns:a14="http://schemas.microsoft.com/office/drawing/2010/main"/>
                </a:ext>
              </a:extLst>
            </a:blip>
            <a:srcRect/>
            <a:stretch>
              <a:fillRect l="-63857" t="-9052" r="-19255"/>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5"/>
              </a:solidFill>
            </a:endParaRPr>
          </a:p>
        </p:txBody>
      </p:sp>
      <p:sp>
        <p:nvSpPr>
          <p:cNvPr id="13" name="Rectangle 12"/>
          <p:cNvSpPr/>
          <p:nvPr/>
        </p:nvSpPr>
        <p:spPr>
          <a:xfrm>
            <a:off x="-22218" y="1105519"/>
            <a:ext cx="3060287" cy="3805298"/>
          </a:xfrm>
          <a:prstGeom prst="rect">
            <a:avLst/>
          </a:prstGeom>
          <a:blipFill>
            <a:blip r:embed="rId4" cstate="print">
              <a:extLst>
                <a:ext uri="{28A0092B-C50C-407E-A947-70E740481C1C}">
                  <a14:useLocalDpi xmlns:a14="http://schemas.microsoft.com/office/drawing/2010/main"/>
                </a:ext>
              </a:extLst>
            </a:blip>
            <a:srcRect/>
            <a:stretch>
              <a:fillRect l="-290" t="-7035" r="-632" b="-33579"/>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5"/>
              </a:solidFill>
            </a:endParaRPr>
          </a:p>
        </p:txBody>
      </p:sp>
      <p:sp>
        <p:nvSpPr>
          <p:cNvPr id="15" name="Rectangle 14"/>
          <p:cNvSpPr/>
          <p:nvPr/>
        </p:nvSpPr>
        <p:spPr>
          <a:xfrm>
            <a:off x="6103078" y="1073700"/>
            <a:ext cx="3083556" cy="3995873"/>
          </a:xfrm>
          <a:prstGeom prst="rect">
            <a:avLst/>
          </a:prstGeom>
          <a:blipFill>
            <a:blip r:embed="rId5" cstate="print">
              <a:extLst>
                <a:ext uri="{28A0092B-C50C-407E-A947-70E740481C1C}">
                  <a14:useLocalDpi xmlns:a14="http://schemas.microsoft.com/office/drawing/2010/main"/>
                </a:ext>
              </a:extLst>
            </a:blip>
            <a:srcRect/>
            <a:stretch>
              <a:fillRect l="-18310" r="-7606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5"/>
              </a:solidFill>
            </a:endParaRPr>
          </a:p>
        </p:txBody>
      </p:sp>
      <p:sp>
        <p:nvSpPr>
          <p:cNvPr id="19" name="Rectangle 18"/>
          <p:cNvSpPr/>
          <p:nvPr/>
        </p:nvSpPr>
        <p:spPr>
          <a:xfrm>
            <a:off x="9179173" y="1105518"/>
            <a:ext cx="2992994" cy="3995873"/>
          </a:xfrm>
          <a:prstGeom prst="rect">
            <a:avLst/>
          </a:prstGeom>
          <a:blipFill>
            <a:blip r:embed="rId6"/>
            <a:srcRect/>
            <a:stretch>
              <a:fillRect l="-9948" r="-13752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accent5"/>
              </a:solidFill>
            </a:endParaRPr>
          </a:p>
        </p:txBody>
      </p:sp>
      <p:sp>
        <p:nvSpPr>
          <p:cNvPr id="21" name="Rectangle 20"/>
          <p:cNvSpPr/>
          <p:nvPr/>
        </p:nvSpPr>
        <p:spPr>
          <a:xfrm>
            <a:off x="-5615" y="1073700"/>
            <a:ext cx="3050597" cy="511124"/>
          </a:xfrm>
          <a:prstGeom prst="rect">
            <a:avLst/>
          </a:prstGeom>
          <a:solidFill>
            <a:schemeClr val="accent4">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VOICE &amp; UNIFIED COMMS</a:t>
            </a:r>
          </a:p>
        </p:txBody>
      </p:sp>
      <p:sp>
        <p:nvSpPr>
          <p:cNvPr id="22" name="Rectangle 21"/>
          <p:cNvSpPr/>
          <p:nvPr/>
        </p:nvSpPr>
        <p:spPr>
          <a:xfrm>
            <a:off x="3052884" y="1072564"/>
            <a:ext cx="3033591" cy="511124"/>
          </a:xfrm>
          <a:prstGeom prst="rect">
            <a:avLst/>
          </a:prstGeom>
          <a:solidFill>
            <a:schemeClr val="accent4">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CONFERENCING</a:t>
            </a:r>
          </a:p>
        </p:txBody>
      </p:sp>
      <p:sp>
        <p:nvSpPr>
          <p:cNvPr id="23" name="Rectangle 22"/>
          <p:cNvSpPr/>
          <p:nvPr/>
        </p:nvSpPr>
        <p:spPr>
          <a:xfrm>
            <a:off x="6093785" y="1073700"/>
            <a:ext cx="3054096" cy="511124"/>
          </a:xfrm>
          <a:prstGeom prst="rect">
            <a:avLst/>
          </a:prstGeom>
          <a:solidFill>
            <a:schemeClr val="accent4">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CONTACT CENTER</a:t>
            </a:r>
          </a:p>
        </p:txBody>
      </p:sp>
      <p:sp>
        <p:nvSpPr>
          <p:cNvPr id="24" name="Rectangle 23"/>
          <p:cNvSpPr/>
          <p:nvPr/>
        </p:nvSpPr>
        <p:spPr>
          <a:xfrm>
            <a:off x="9160506" y="1073700"/>
            <a:ext cx="3057293" cy="511124"/>
          </a:xfrm>
          <a:prstGeom prst="rect">
            <a:avLst/>
          </a:prstGeom>
          <a:solidFill>
            <a:schemeClr val="accent4">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ANALYTICS</a:t>
            </a:r>
          </a:p>
        </p:txBody>
      </p:sp>
      <p:sp>
        <p:nvSpPr>
          <p:cNvPr id="25" name="Rectangle 24"/>
          <p:cNvSpPr/>
          <p:nvPr/>
        </p:nvSpPr>
        <p:spPr>
          <a:xfrm>
            <a:off x="0" y="4910816"/>
            <a:ext cx="12205042" cy="5622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2400" dirty="0"/>
              <a:t>Integrated Suite Over a Single Common Platform</a:t>
            </a:r>
          </a:p>
        </p:txBody>
      </p:sp>
      <p:sp>
        <p:nvSpPr>
          <p:cNvPr id="26"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7</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2588639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7" name="Shape 417"/>
          <p:cNvSpPr txBox="1"/>
          <p:nvPr/>
        </p:nvSpPr>
        <p:spPr bwMode="gray">
          <a:xfrm>
            <a:off x="6820100" y="4129716"/>
            <a:ext cx="3117600" cy="665200"/>
          </a:xfrm>
          <a:prstGeom prst="rect">
            <a:avLst/>
          </a:prstGeom>
          <a:noFill/>
          <a:ln>
            <a:noFill/>
          </a:ln>
        </p:spPr>
        <p:txBody>
          <a:bodyPr lIns="121900" tIns="121900" rIns="121900" bIns="121900" anchor="ctr" anchorCtr="0">
            <a:noAutofit/>
          </a:bodyPr>
          <a:lstStyle/>
          <a:p>
            <a:pPr>
              <a:spcBef>
                <a:spcPts val="0"/>
              </a:spcBef>
              <a:spcAft>
                <a:spcPts val="533"/>
              </a:spcAft>
            </a:pPr>
            <a:r>
              <a:rPr lang="en" sz="2533" u="sng" dirty="0">
                <a:solidFill>
                  <a:schemeClr val="lt2"/>
                </a:solidFill>
              </a:rPr>
              <a:t>CQ1 2017</a:t>
            </a:r>
          </a:p>
          <a:p>
            <a:pPr>
              <a:spcBef>
                <a:spcPts val="0"/>
              </a:spcBef>
              <a:spcAft>
                <a:spcPts val="533"/>
              </a:spcAft>
            </a:pPr>
            <a:r>
              <a:rPr lang="en" sz="1600" dirty="0">
                <a:solidFill>
                  <a:schemeClr val="lt2"/>
                </a:solidFill>
              </a:rPr>
              <a:t>APIs (Provisioning / Configuration / Data Extraction</a:t>
            </a:r>
          </a:p>
          <a:p>
            <a:pPr>
              <a:spcBef>
                <a:spcPts val="0"/>
              </a:spcBef>
              <a:spcAft>
                <a:spcPts val="533"/>
              </a:spcAft>
            </a:pPr>
            <a:r>
              <a:rPr lang="en" sz="1600" dirty="0">
                <a:solidFill>
                  <a:schemeClr val="lt2"/>
                </a:solidFill>
              </a:rPr>
              <a:t>AD Automated Provisioning</a:t>
            </a:r>
          </a:p>
          <a:p>
            <a:pPr>
              <a:spcBef>
                <a:spcPts val="0"/>
              </a:spcBef>
              <a:spcAft>
                <a:spcPts val="533"/>
              </a:spcAft>
            </a:pPr>
            <a:r>
              <a:rPr lang="en" sz="1600" dirty="0">
                <a:solidFill>
                  <a:schemeClr val="lt2"/>
                </a:solidFill>
              </a:rPr>
              <a:t>Enterprise Mgmt Portal</a:t>
            </a:r>
          </a:p>
        </p:txBody>
      </p:sp>
      <p:sp>
        <p:nvSpPr>
          <p:cNvPr id="11" name="Shape 415"/>
          <p:cNvSpPr txBox="1"/>
          <p:nvPr/>
        </p:nvSpPr>
        <p:spPr bwMode="gray">
          <a:xfrm>
            <a:off x="933629" y="4794950"/>
            <a:ext cx="2739200" cy="665200"/>
          </a:xfrm>
          <a:prstGeom prst="rect">
            <a:avLst/>
          </a:prstGeom>
          <a:noFill/>
          <a:ln>
            <a:noFill/>
          </a:ln>
        </p:spPr>
        <p:txBody>
          <a:bodyPr lIns="121900" tIns="121900" rIns="121900" bIns="121900" anchor="ctr" anchorCtr="0">
            <a:noAutofit/>
          </a:bodyPr>
          <a:lstStyle/>
          <a:p>
            <a:pPr>
              <a:spcBef>
                <a:spcPts val="0"/>
              </a:spcBef>
              <a:spcAft>
                <a:spcPts val="533"/>
              </a:spcAft>
            </a:pPr>
            <a:endParaRPr lang="en" sz="1600" dirty="0"/>
          </a:p>
        </p:txBody>
      </p:sp>
      <p:grpSp>
        <p:nvGrpSpPr>
          <p:cNvPr id="2" name="Group 1"/>
          <p:cNvGrpSpPr/>
          <p:nvPr/>
        </p:nvGrpSpPr>
        <p:grpSpPr bwMode="gray">
          <a:xfrm>
            <a:off x="4962915" y="1203249"/>
            <a:ext cx="6814710" cy="4651898"/>
            <a:chOff x="4974065" y="1203249"/>
            <a:chExt cx="7176735" cy="4899026"/>
          </a:xfrm>
        </p:grpSpPr>
        <p:pic>
          <p:nvPicPr>
            <p:cNvPr id="17" name="Picture 16"/>
            <p:cNvPicPr>
              <a:picLocks noChangeAspect="1"/>
            </p:cNvPicPr>
            <p:nvPr/>
          </p:nvPicPr>
          <p:blipFill rotWithShape="1">
            <a:blip r:embed="rId3"/>
            <a:srcRect l="30282"/>
            <a:stretch/>
          </p:blipFill>
          <p:spPr bwMode="gray">
            <a:xfrm>
              <a:off x="4974065" y="1492250"/>
              <a:ext cx="5458068" cy="4403725"/>
            </a:xfrm>
            <a:prstGeom prst="rect">
              <a:avLst/>
            </a:prstGeom>
            <a:ln w="3175">
              <a:noFill/>
            </a:ln>
            <a:effectLst>
              <a:outerShdw blurRad="254000" sx="102000" sy="102000" algn="ctr" rotWithShape="0">
                <a:prstClr val="black">
                  <a:alpha val="40000"/>
                </a:prstClr>
              </a:outerShdw>
            </a:effec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10432133" y="1203249"/>
              <a:ext cx="1624169" cy="2882900"/>
            </a:xfrm>
            <a:prstGeom prst="rect">
              <a:avLst/>
            </a:prstGeom>
            <a:ln w="3175">
              <a:noFill/>
            </a:ln>
            <a:effectLst>
              <a:outerShdw blurRad="254000" sx="102000" sy="102000" algn="ctr" rotWithShape="0">
                <a:prstClr val="black">
                  <a:alpha val="40000"/>
                </a:prstClr>
              </a:outerShdw>
            </a:effectLst>
          </p:spPr>
        </p:pic>
        <p:pic>
          <p:nvPicPr>
            <p:cNvPr id="10" name="Picture 3"/>
            <p:cNvPicPr>
              <a:picLocks noChangeAspect="1" noChangeArrowheads="1"/>
            </p:cNvPicPr>
            <p:nvPr/>
          </p:nvPicPr>
          <p:blipFill rotWithShape="1">
            <a:blip r:embed="rId5"/>
            <a:srcRect b="5008"/>
            <a:stretch/>
          </p:blipFill>
          <p:spPr bwMode="gray">
            <a:xfrm>
              <a:off x="9437762" y="3486075"/>
              <a:ext cx="2713038" cy="1943100"/>
            </a:xfrm>
            <a:prstGeom prst="rect">
              <a:avLst/>
            </a:prstGeom>
            <a:noFill/>
            <a:ln w="3175">
              <a:noFill/>
              <a:miter lim="800000"/>
              <a:headEnd/>
              <a:tailEnd/>
            </a:ln>
            <a:effectLst>
              <a:outerShdw blurRad="254000" sx="102000" sy="102000" algn="ctr"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13" name="Picture 12" descr="MgrDesktop.jpg"/>
            <p:cNvPicPr>
              <a:picLocks noChangeAspect="1"/>
            </p:cNvPicPr>
            <p:nvPr/>
          </p:nvPicPr>
          <p:blipFill>
            <a:blip r:embed="rId6"/>
            <a:stretch>
              <a:fillRect/>
            </a:stretch>
          </p:blipFill>
          <p:spPr bwMode="gray">
            <a:xfrm>
              <a:off x="7023175" y="4152825"/>
              <a:ext cx="2711450" cy="1949450"/>
            </a:xfrm>
            <a:prstGeom prst="rect">
              <a:avLst/>
            </a:prstGeom>
            <a:ln w="3175">
              <a:noFill/>
            </a:ln>
            <a:effectLst>
              <a:outerShdw blurRad="254000" sx="102000" sy="102000" algn="ctr" rotWithShape="0">
                <a:prstClr val="black">
                  <a:alpha val="40000"/>
                </a:prstClr>
              </a:outerShdw>
            </a:effectLst>
          </p:spPr>
        </p:pic>
      </p:grpSp>
      <p:sp>
        <p:nvSpPr>
          <p:cNvPr id="12" name="Title 1"/>
          <p:cNvSpPr txBox="1">
            <a:spLocks/>
          </p:cNvSpPr>
          <p:nvPr/>
        </p:nvSpPr>
        <p:spPr bwMode="gray">
          <a:xfrm>
            <a:off x="472310" y="-69900"/>
            <a:ext cx="11529190"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38" tIns="45719" rIns="91438" bIns="45719" numCol="1" anchor="b" anchorCtr="0" compatLnSpc="1">
            <a:prstTxWarp prst="textNoShape">
              <a:avLst/>
            </a:prstTxWarp>
          </a:bodyPr>
          <a:lstStyle>
            <a:lvl1pPr algn="l" defTabSz="912813" rtl="0" eaLnBrk="0" fontAlgn="base" hangingPunct="0">
              <a:lnSpc>
                <a:spcPct val="90000"/>
              </a:lnSpc>
              <a:spcBef>
                <a:spcPct val="0"/>
              </a:spcBef>
              <a:spcAft>
                <a:spcPct val="0"/>
              </a:spcAft>
              <a:defRPr sz="3000" kern="1200">
                <a:solidFill>
                  <a:srgbClr val="5F8AA0"/>
                </a:solidFill>
                <a:latin typeface="+mj-lt"/>
                <a:ea typeface="+mj-ea"/>
                <a:cs typeface="+mj-cs"/>
              </a:defRPr>
            </a:lvl1pPr>
            <a:lvl2pPr algn="l" defTabSz="912813" rtl="0" eaLnBrk="0" fontAlgn="base" hangingPunct="0">
              <a:lnSpc>
                <a:spcPct val="90000"/>
              </a:lnSpc>
              <a:spcBef>
                <a:spcPct val="0"/>
              </a:spcBef>
              <a:spcAft>
                <a:spcPct val="0"/>
              </a:spcAft>
              <a:defRPr sz="3600">
                <a:solidFill>
                  <a:srgbClr val="5F8AA0"/>
                </a:solidFill>
                <a:latin typeface="Calibri Light" pitchFamily="34" charset="0"/>
              </a:defRPr>
            </a:lvl2pPr>
            <a:lvl3pPr algn="l" defTabSz="912813" rtl="0" eaLnBrk="0" fontAlgn="base" hangingPunct="0">
              <a:lnSpc>
                <a:spcPct val="90000"/>
              </a:lnSpc>
              <a:spcBef>
                <a:spcPct val="0"/>
              </a:spcBef>
              <a:spcAft>
                <a:spcPct val="0"/>
              </a:spcAft>
              <a:defRPr sz="3600">
                <a:solidFill>
                  <a:srgbClr val="5F8AA0"/>
                </a:solidFill>
                <a:latin typeface="Calibri Light" pitchFamily="34" charset="0"/>
              </a:defRPr>
            </a:lvl3pPr>
            <a:lvl4pPr algn="l" defTabSz="912813" rtl="0" eaLnBrk="0" fontAlgn="base" hangingPunct="0">
              <a:lnSpc>
                <a:spcPct val="90000"/>
              </a:lnSpc>
              <a:spcBef>
                <a:spcPct val="0"/>
              </a:spcBef>
              <a:spcAft>
                <a:spcPct val="0"/>
              </a:spcAft>
              <a:defRPr sz="3600">
                <a:solidFill>
                  <a:srgbClr val="5F8AA0"/>
                </a:solidFill>
                <a:latin typeface="Calibri Light" pitchFamily="34" charset="0"/>
              </a:defRPr>
            </a:lvl4pPr>
            <a:lvl5pPr algn="l" defTabSz="912813" rtl="0" eaLnBrk="0" fontAlgn="base" hangingPunct="0">
              <a:lnSpc>
                <a:spcPct val="90000"/>
              </a:lnSpc>
              <a:spcBef>
                <a:spcPct val="0"/>
              </a:spcBef>
              <a:spcAft>
                <a:spcPct val="0"/>
              </a:spcAft>
              <a:defRPr sz="3600">
                <a:solidFill>
                  <a:srgbClr val="5F8AA0"/>
                </a:solidFill>
                <a:latin typeface="Calibri Light" pitchFamily="34" charset="0"/>
              </a:defRPr>
            </a:lvl5pPr>
            <a:lvl6pPr marL="457200" algn="l" defTabSz="912813" rtl="0" fontAlgn="base">
              <a:lnSpc>
                <a:spcPct val="90000"/>
              </a:lnSpc>
              <a:spcBef>
                <a:spcPct val="0"/>
              </a:spcBef>
              <a:spcAft>
                <a:spcPct val="0"/>
              </a:spcAft>
              <a:defRPr sz="3600">
                <a:solidFill>
                  <a:srgbClr val="5F8AA0"/>
                </a:solidFill>
                <a:latin typeface="Calibri Light" pitchFamily="34" charset="0"/>
              </a:defRPr>
            </a:lvl6pPr>
            <a:lvl7pPr marL="914400" algn="l" defTabSz="912813" rtl="0" fontAlgn="base">
              <a:lnSpc>
                <a:spcPct val="90000"/>
              </a:lnSpc>
              <a:spcBef>
                <a:spcPct val="0"/>
              </a:spcBef>
              <a:spcAft>
                <a:spcPct val="0"/>
              </a:spcAft>
              <a:defRPr sz="3600">
                <a:solidFill>
                  <a:srgbClr val="5F8AA0"/>
                </a:solidFill>
                <a:latin typeface="Calibri Light" pitchFamily="34" charset="0"/>
              </a:defRPr>
            </a:lvl7pPr>
            <a:lvl8pPr marL="1371600" algn="l" defTabSz="912813" rtl="0" fontAlgn="base">
              <a:lnSpc>
                <a:spcPct val="90000"/>
              </a:lnSpc>
              <a:spcBef>
                <a:spcPct val="0"/>
              </a:spcBef>
              <a:spcAft>
                <a:spcPct val="0"/>
              </a:spcAft>
              <a:defRPr sz="3600">
                <a:solidFill>
                  <a:srgbClr val="5F8AA0"/>
                </a:solidFill>
                <a:latin typeface="Calibri Light" pitchFamily="34" charset="0"/>
              </a:defRPr>
            </a:lvl8pPr>
            <a:lvl9pPr marL="1828800" algn="l" defTabSz="912813" rtl="0" fontAlgn="base">
              <a:lnSpc>
                <a:spcPct val="90000"/>
              </a:lnSpc>
              <a:spcBef>
                <a:spcPct val="0"/>
              </a:spcBef>
              <a:spcAft>
                <a:spcPct val="0"/>
              </a:spcAft>
              <a:defRPr sz="3600">
                <a:solidFill>
                  <a:srgbClr val="5F8AA0"/>
                </a:solidFill>
                <a:latin typeface="Calibri Light" pitchFamily="34" charset="0"/>
              </a:defRPr>
            </a:lvl9pPr>
          </a:lstStyle>
          <a:p>
            <a:r>
              <a:rPr lang="en-GB" sz="3600" b="1" dirty="0">
                <a:latin typeface="Calibri Light"/>
                <a:cs typeface="Calibri Light"/>
              </a:rPr>
              <a:t>Business Communications: 8x8 Virtual Office</a:t>
            </a:r>
          </a:p>
        </p:txBody>
      </p:sp>
      <p:sp>
        <p:nvSpPr>
          <p:cNvPr id="16" name="Shape 1022"/>
          <p:cNvSpPr txBox="1">
            <a:spLocks/>
          </p:cNvSpPr>
          <p:nvPr/>
        </p:nvSpPr>
        <p:spPr bwMode="gray">
          <a:xfrm>
            <a:off x="609599" y="1267128"/>
            <a:ext cx="4353316" cy="4525963"/>
          </a:xfrm>
          <a:prstGeom prst="rect">
            <a:avLst/>
          </a:prstGeom>
        </p:spPr>
        <p:txBody>
          <a:bodyPr/>
          <a:lstStyle>
            <a:lvl1pPr marL="227013" indent="-227013" algn="l" defTabSz="912813" rtl="0" eaLnBrk="0" fontAlgn="base" hangingPunct="0">
              <a:lnSpc>
                <a:spcPct val="90000"/>
              </a:lnSpc>
              <a:spcBef>
                <a:spcPts val="1000"/>
              </a:spcBef>
              <a:spcAft>
                <a:spcPct val="0"/>
              </a:spcAft>
              <a:buClr>
                <a:srgbClr val="E52920"/>
              </a:buClr>
              <a:buFont typeface="Arial" pitchFamily="34" charset="0"/>
              <a:buChar char="•"/>
              <a:defRPr sz="2700" kern="1200">
                <a:solidFill>
                  <a:schemeClr val="tx1"/>
                </a:solidFill>
                <a:latin typeface="+mn-lt"/>
                <a:ea typeface="AauxPro Medium" charset="0"/>
                <a:cs typeface="AauxPro Medium" charset="0"/>
              </a:defRPr>
            </a:lvl1pPr>
            <a:lvl2pPr marL="684213" indent="-227013" algn="l" defTabSz="912813" rtl="0" eaLnBrk="0" fontAlgn="base" hangingPunct="0">
              <a:lnSpc>
                <a:spcPct val="90000"/>
              </a:lnSpc>
              <a:spcBef>
                <a:spcPts val="500"/>
              </a:spcBef>
              <a:spcAft>
                <a:spcPct val="0"/>
              </a:spcAft>
              <a:buClr>
                <a:srgbClr val="5F8AA0"/>
              </a:buClr>
              <a:buFont typeface="Arial" pitchFamily="34" charset="0"/>
              <a:buChar char="•"/>
              <a:defRPr sz="2300" kern="1200">
                <a:solidFill>
                  <a:schemeClr val="tx1"/>
                </a:solidFill>
                <a:latin typeface="+mn-lt"/>
                <a:ea typeface="AauxPro Medium" charset="0"/>
                <a:cs typeface="AauxPro Medium" charset="0"/>
              </a:defRPr>
            </a:lvl2pPr>
            <a:lvl3pPr marL="1141413" indent="-227013" algn="l" defTabSz="912813" rtl="0" eaLnBrk="0" fontAlgn="base" hangingPunct="0">
              <a:lnSpc>
                <a:spcPct val="90000"/>
              </a:lnSpc>
              <a:spcBef>
                <a:spcPts val="500"/>
              </a:spcBef>
              <a:spcAft>
                <a:spcPct val="0"/>
              </a:spcAft>
              <a:buClr>
                <a:srgbClr val="E52920"/>
              </a:buClr>
              <a:buFont typeface="Wingdings" pitchFamily="2" charset="2"/>
              <a:buChar char="§"/>
              <a:defRPr sz="2000" kern="1200">
                <a:solidFill>
                  <a:schemeClr val="tx1"/>
                </a:solidFill>
                <a:latin typeface="+mn-lt"/>
                <a:ea typeface="AauxPro Medium" charset="0"/>
                <a:cs typeface="AauxPro Medium" charset="0"/>
              </a:defRPr>
            </a:lvl3pPr>
            <a:lvl4pPr marL="1598613" indent="-227013" algn="l" defTabSz="912813" rtl="0" eaLnBrk="0" fontAlgn="base" hangingPunct="0">
              <a:lnSpc>
                <a:spcPct val="90000"/>
              </a:lnSpc>
              <a:spcBef>
                <a:spcPts val="500"/>
              </a:spcBef>
              <a:spcAft>
                <a:spcPct val="0"/>
              </a:spcAft>
              <a:buClr>
                <a:srgbClr val="5F8AA0"/>
              </a:buClr>
              <a:buFont typeface="Wingdings" pitchFamily="2" charset="2"/>
              <a:buChar char="§"/>
              <a:defRPr sz="1900" kern="1200">
                <a:solidFill>
                  <a:schemeClr val="tx1"/>
                </a:solidFill>
                <a:latin typeface="+mn-lt"/>
                <a:ea typeface="AauxPro Medium" charset="0"/>
                <a:cs typeface="AauxPro Medium" charset="0"/>
              </a:defRPr>
            </a:lvl4pPr>
            <a:lvl5pPr marL="2055813" indent="-227013" algn="l" defTabSz="912813" rtl="0" eaLnBrk="0" fontAlgn="base" hangingPunct="0">
              <a:lnSpc>
                <a:spcPct val="90000"/>
              </a:lnSpc>
              <a:spcBef>
                <a:spcPts val="500"/>
              </a:spcBef>
              <a:spcAft>
                <a:spcPct val="0"/>
              </a:spcAft>
              <a:buClr>
                <a:srgbClr val="E52920"/>
              </a:buClr>
              <a:buFont typeface="Arial" pitchFamily="34" charset="0"/>
              <a:buChar char="•"/>
              <a:defRPr sz="1900" kern="1200">
                <a:solidFill>
                  <a:schemeClr val="tx1"/>
                </a:solidFill>
                <a:latin typeface="+mn-lt"/>
                <a:ea typeface="AauxPro Medium" charset="0"/>
                <a:cs typeface="AauxPro Medium"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indent="0" defTabSz="914377" eaLnBrk="1" fontAlgn="auto" hangingPunct="1">
              <a:lnSpc>
                <a:spcPct val="0"/>
              </a:lnSpc>
              <a:spcAft>
                <a:spcPts val="200"/>
              </a:spcAft>
              <a:buClr>
                <a:schemeClr val="accent5"/>
              </a:buClr>
              <a:buNone/>
              <a:defRPr/>
            </a:pPr>
            <a:endParaRPr lang="en-US" sz="2300" dirty="0">
              <a:solidFill>
                <a:schemeClr val="accent4"/>
              </a:solidFill>
              <a:latin typeface="+mj-lt"/>
            </a:endParaRPr>
          </a:p>
          <a:p>
            <a:pPr marL="228594" lvl="1" indent="-228594" defTabSz="914377" eaLnBrk="1" fontAlgn="auto" hangingPunct="1">
              <a:spcBef>
                <a:spcPts val="600"/>
              </a:spcBef>
              <a:spcAft>
                <a:spcPts val="600"/>
              </a:spcAft>
              <a:buClr>
                <a:schemeClr val="accent5"/>
              </a:buClr>
              <a:buSzPct val="100000"/>
              <a:buFont typeface="Arial"/>
              <a:buChar char="•"/>
              <a:defRPr/>
            </a:pPr>
            <a:r>
              <a:rPr lang="en-US" sz="2200" dirty="0">
                <a:latin typeface="+mj-lt"/>
                <a:sym typeface="Arial"/>
              </a:rPr>
              <a:t>Cloud Business Phone Service &amp; Unified  Communications</a:t>
            </a:r>
          </a:p>
          <a:p>
            <a:pPr marL="228594" lvl="1" indent="-228594" defTabSz="914377" eaLnBrk="1" fontAlgn="auto" hangingPunct="1">
              <a:spcBef>
                <a:spcPts val="600"/>
              </a:spcBef>
              <a:spcAft>
                <a:spcPts val="600"/>
              </a:spcAft>
              <a:buClr>
                <a:schemeClr val="accent5"/>
              </a:buClr>
              <a:buSzPct val="100000"/>
              <a:buFont typeface="Arial"/>
              <a:buChar char="•"/>
              <a:defRPr/>
            </a:pPr>
            <a:r>
              <a:rPr lang="en-US" sz="2200" dirty="0">
                <a:latin typeface="+mj-lt"/>
                <a:sym typeface="Arial"/>
              </a:rPr>
              <a:t>Mobile and desktop applications for all users</a:t>
            </a:r>
          </a:p>
          <a:p>
            <a:pPr marL="228594" lvl="1" indent="-228594" defTabSz="914377" eaLnBrk="1" fontAlgn="auto" hangingPunct="1">
              <a:spcBef>
                <a:spcPts val="600"/>
              </a:spcBef>
              <a:spcAft>
                <a:spcPts val="600"/>
              </a:spcAft>
              <a:buClr>
                <a:schemeClr val="accent5"/>
              </a:buClr>
              <a:buSzPct val="100000"/>
              <a:buFont typeface="Arial"/>
              <a:buChar char="•"/>
              <a:defRPr/>
            </a:pPr>
            <a:r>
              <a:rPr lang="en-US" sz="2200" dirty="0">
                <a:latin typeface="+mj-lt"/>
                <a:sym typeface="Arial"/>
              </a:rPr>
              <a:t>Integration w/leading business apps (Microsoft, NetSuite, Google, Zendesk, Salesforce)</a:t>
            </a:r>
          </a:p>
          <a:p>
            <a:pPr marL="228594" lvl="1" indent="-228594" defTabSz="914377" eaLnBrk="1" fontAlgn="auto" hangingPunct="1">
              <a:spcBef>
                <a:spcPts val="600"/>
              </a:spcBef>
              <a:spcAft>
                <a:spcPts val="600"/>
              </a:spcAft>
              <a:buClr>
                <a:schemeClr val="accent5"/>
              </a:buClr>
              <a:buSzPct val="100000"/>
              <a:buFont typeface="Arial"/>
              <a:buChar char="•"/>
              <a:defRPr/>
            </a:pPr>
            <a:r>
              <a:rPr lang="en-US" sz="2200" dirty="0">
                <a:latin typeface="+mj-lt"/>
                <a:sym typeface="Arial"/>
              </a:rPr>
              <a:t>Presence, IM/Chat, SMS</a:t>
            </a:r>
          </a:p>
          <a:p>
            <a:pPr marL="228594" lvl="1" indent="-228594" defTabSz="914377" eaLnBrk="1" fontAlgn="auto" hangingPunct="1">
              <a:spcBef>
                <a:spcPts val="600"/>
              </a:spcBef>
              <a:spcAft>
                <a:spcPts val="600"/>
              </a:spcAft>
              <a:buClr>
                <a:schemeClr val="accent5"/>
              </a:buClr>
              <a:buSzPct val="100000"/>
              <a:buFont typeface="Arial"/>
              <a:buChar char="•"/>
              <a:defRPr/>
            </a:pPr>
            <a:r>
              <a:rPr lang="en-US" sz="2200" dirty="0">
                <a:latin typeface="+mj-lt"/>
                <a:sym typeface="Arial"/>
              </a:rPr>
              <a:t>Global Directories</a:t>
            </a:r>
          </a:p>
          <a:p>
            <a:pPr marL="228594" lvl="1" indent="-228594" defTabSz="914377" eaLnBrk="1" fontAlgn="auto" hangingPunct="1">
              <a:spcBef>
                <a:spcPts val="600"/>
              </a:spcBef>
              <a:spcAft>
                <a:spcPts val="600"/>
              </a:spcAft>
              <a:buClr>
                <a:schemeClr val="accent5"/>
              </a:buClr>
              <a:buSzPct val="100000"/>
              <a:buFont typeface="Arial"/>
              <a:buChar char="•"/>
              <a:defRPr/>
            </a:pPr>
            <a:r>
              <a:rPr lang="en-US" sz="2200" dirty="0">
                <a:latin typeface="+mj-lt"/>
                <a:sym typeface="Arial"/>
              </a:rPr>
              <a:t>Call Recording</a:t>
            </a:r>
          </a:p>
          <a:p>
            <a:pPr marL="228594" lvl="1" indent="-228594" defTabSz="914377" eaLnBrk="1" fontAlgn="auto" hangingPunct="1">
              <a:spcBef>
                <a:spcPts val="600"/>
              </a:spcBef>
              <a:spcAft>
                <a:spcPts val="600"/>
              </a:spcAft>
              <a:buClr>
                <a:schemeClr val="accent5"/>
              </a:buClr>
              <a:buSzPct val="100000"/>
              <a:buFont typeface="Arial"/>
              <a:buChar char="•"/>
              <a:defRPr/>
            </a:pPr>
            <a:r>
              <a:rPr lang="en-US" sz="2200" dirty="0">
                <a:latin typeface="+mj-lt"/>
                <a:sym typeface="Arial"/>
              </a:rPr>
              <a:t>Data + Media Encryption </a:t>
            </a:r>
          </a:p>
        </p:txBody>
      </p:sp>
      <p:pic>
        <p:nvPicPr>
          <p:cNvPr id="25" name="Picture 24"/>
          <p:cNvPicPr>
            <a:picLocks noChangeAspect="1"/>
          </p:cNvPicPr>
          <p:nvPr/>
        </p:nvPicPr>
        <p:blipFill>
          <a:blip r:embed="rId7" cstate="screen">
            <a:lum bright="3000" contrast="17000"/>
            <a:extLst>
              <a:ext uri="{28A0092B-C50C-407E-A947-70E740481C1C}">
                <a14:useLocalDpi xmlns:a14="http://schemas.microsoft.com/office/drawing/2010/main"/>
              </a:ext>
            </a:extLst>
          </a:blip>
          <a:stretch>
            <a:fillRect/>
          </a:stretch>
        </p:blipFill>
        <p:spPr>
          <a:xfrm>
            <a:off x="713888" y="6278079"/>
            <a:ext cx="851962" cy="540133"/>
          </a:xfrm>
          <a:prstGeom prst="rect">
            <a:avLst/>
          </a:prstGeom>
        </p:spPr>
      </p:pic>
      <p:sp>
        <p:nvSpPr>
          <p:cNvPr id="14"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8</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1327640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Shape 1811"/>
          <p:cNvSpPr txBox="1">
            <a:spLocks noGrp="1"/>
          </p:cNvSpPr>
          <p:nvPr>
            <p:ph type="title"/>
          </p:nvPr>
        </p:nvSpPr>
        <p:spPr bwMode="gray">
          <a:xfrm>
            <a:off x="433966" y="271615"/>
            <a:ext cx="10515600" cy="605970"/>
          </a:xfrm>
        </p:spPr>
        <p:txBody>
          <a:bodyPr/>
          <a:lstStyle/>
          <a:p>
            <a:r>
              <a:rPr lang="en-GB" b="1" dirty="0"/>
              <a:t>Business Communications: 8x8 Virtual Office Meetings</a:t>
            </a:r>
            <a:endParaRPr lang="en-US" b="1" dirty="0">
              <a:sym typeface="Arial"/>
            </a:endParaRPr>
          </a:p>
        </p:txBody>
      </p:sp>
      <p:pic>
        <p:nvPicPr>
          <p:cNvPr id="4" name="Shape 1812"/>
          <p:cNvPicPr preferRelativeResize="0"/>
          <p:nvPr/>
        </p:nvPicPr>
        <p:blipFill rotWithShape="1">
          <a:blip r:embed="rId3" cstate="print">
            <a:extLst>
              <a:ext uri="{28A0092B-C50C-407E-A947-70E740481C1C}">
                <a14:useLocalDpi xmlns:a14="http://schemas.microsoft.com/office/drawing/2010/main"/>
              </a:ext>
            </a:extLst>
          </a:blip>
          <a:srcRect/>
          <a:stretch/>
        </p:blipFill>
        <p:spPr bwMode="gray">
          <a:xfrm>
            <a:off x="4623506" y="1460500"/>
            <a:ext cx="7344174" cy="4532446"/>
          </a:xfrm>
          <a:prstGeom prst="rect">
            <a:avLst/>
          </a:prstGeom>
          <a:ln w="3175">
            <a:noFill/>
          </a:ln>
          <a:effectLst>
            <a:outerShdw blurRad="254000" sx="102000" sy="102000" algn="ctr" rotWithShape="0">
              <a:prstClr val="black">
                <a:alpha val="40000"/>
              </a:prstClr>
            </a:outerShdw>
          </a:effectLst>
        </p:spPr>
      </p:pic>
      <p:sp>
        <p:nvSpPr>
          <p:cNvPr id="8" name="Shape 1022"/>
          <p:cNvSpPr txBox="1">
            <a:spLocks/>
          </p:cNvSpPr>
          <p:nvPr/>
        </p:nvSpPr>
        <p:spPr bwMode="gray">
          <a:xfrm>
            <a:off x="457884" y="1275752"/>
            <a:ext cx="4078481" cy="4717194"/>
          </a:xfrm>
          <a:prstGeom prst="rect">
            <a:avLst/>
          </a:prstGeom>
        </p:spPr>
        <p:txBody>
          <a:bodyPr/>
          <a:lstStyle>
            <a:lvl1pPr marL="227013" indent="-227013" algn="l" defTabSz="912813" rtl="0" eaLnBrk="0" fontAlgn="base" hangingPunct="0">
              <a:lnSpc>
                <a:spcPct val="90000"/>
              </a:lnSpc>
              <a:spcBef>
                <a:spcPts val="1000"/>
              </a:spcBef>
              <a:spcAft>
                <a:spcPct val="0"/>
              </a:spcAft>
              <a:buClr>
                <a:srgbClr val="E52920"/>
              </a:buClr>
              <a:buFont typeface="Arial" pitchFamily="34" charset="0"/>
              <a:buChar char="•"/>
              <a:defRPr sz="2700" kern="1200">
                <a:solidFill>
                  <a:schemeClr val="tx1"/>
                </a:solidFill>
                <a:latin typeface="+mn-lt"/>
                <a:ea typeface="AauxPro Medium" charset="0"/>
                <a:cs typeface="AauxPro Medium" charset="0"/>
              </a:defRPr>
            </a:lvl1pPr>
            <a:lvl2pPr marL="684213" indent="-227013" algn="l" defTabSz="912813" rtl="0" eaLnBrk="0" fontAlgn="base" hangingPunct="0">
              <a:lnSpc>
                <a:spcPct val="90000"/>
              </a:lnSpc>
              <a:spcBef>
                <a:spcPts val="500"/>
              </a:spcBef>
              <a:spcAft>
                <a:spcPct val="0"/>
              </a:spcAft>
              <a:buClr>
                <a:srgbClr val="5F8AA0"/>
              </a:buClr>
              <a:buFont typeface="Arial" pitchFamily="34" charset="0"/>
              <a:buChar char="•"/>
              <a:defRPr sz="2300" kern="1200">
                <a:solidFill>
                  <a:schemeClr val="tx1"/>
                </a:solidFill>
                <a:latin typeface="+mn-lt"/>
                <a:ea typeface="AauxPro Medium" charset="0"/>
                <a:cs typeface="AauxPro Medium" charset="0"/>
              </a:defRPr>
            </a:lvl2pPr>
            <a:lvl3pPr marL="1141413" indent="-227013" algn="l" defTabSz="912813" rtl="0" eaLnBrk="0" fontAlgn="base" hangingPunct="0">
              <a:lnSpc>
                <a:spcPct val="90000"/>
              </a:lnSpc>
              <a:spcBef>
                <a:spcPts val="500"/>
              </a:spcBef>
              <a:spcAft>
                <a:spcPct val="0"/>
              </a:spcAft>
              <a:buClr>
                <a:srgbClr val="E52920"/>
              </a:buClr>
              <a:buFont typeface="Wingdings" pitchFamily="2" charset="2"/>
              <a:buChar char="§"/>
              <a:defRPr sz="2000" kern="1200">
                <a:solidFill>
                  <a:schemeClr val="tx1"/>
                </a:solidFill>
                <a:latin typeface="+mn-lt"/>
                <a:ea typeface="AauxPro Medium" charset="0"/>
                <a:cs typeface="AauxPro Medium" charset="0"/>
              </a:defRPr>
            </a:lvl3pPr>
            <a:lvl4pPr marL="1598613" indent="-227013" algn="l" defTabSz="912813" rtl="0" eaLnBrk="0" fontAlgn="base" hangingPunct="0">
              <a:lnSpc>
                <a:spcPct val="90000"/>
              </a:lnSpc>
              <a:spcBef>
                <a:spcPts val="500"/>
              </a:spcBef>
              <a:spcAft>
                <a:spcPct val="0"/>
              </a:spcAft>
              <a:buClr>
                <a:srgbClr val="5F8AA0"/>
              </a:buClr>
              <a:buFont typeface="Wingdings" pitchFamily="2" charset="2"/>
              <a:buChar char="§"/>
              <a:defRPr sz="1900" kern="1200">
                <a:solidFill>
                  <a:schemeClr val="tx1"/>
                </a:solidFill>
                <a:latin typeface="+mn-lt"/>
                <a:ea typeface="AauxPro Medium" charset="0"/>
                <a:cs typeface="AauxPro Medium" charset="0"/>
              </a:defRPr>
            </a:lvl4pPr>
            <a:lvl5pPr marL="2055813" indent="-227013" algn="l" defTabSz="912813" rtl="0" eaLnBrk="0" fontAlgn="base" hangingPunct="0">
              <a:lnSpc>
                <a:spcPct val="90000"/>
              </a:lnSpc>
              <a:spcBef>
                <a:spcPts val="500"/>
              </a:spcBef>
              <a:spcAft>
                <a:spcPct val="0"/>
              </a:spcAft>
              <a:buClr>
                <a:srgbClr val="E52920"/>
              </a:buClr>
              <a:buFont typeface="Arial" pitchFamily="34" charset="0"/>
              <a:buChar char="•"/>
              <a:defRPr sz="1900" kern="1200">
                <a:solidFill>
                  <a:schemeClr val="tx1"/>
                </a:solidFill>
                <a:latin typeface="+mn-lt"/>
                <a:ea typeface="AauxPro Medium" charset="0"/>
                <a:cs typeface="AauxPro Medium"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2000" dirty="0">
                <a:latin typeface="+mj-lt"/>
                <a:sym typeface="Arial"/>
              </a:rPr>
              <a:t>Audio/ video/ web conferencing and collaboration with content sharing</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2000" dirty="0">
                <a:latin typeface="+mj-lt"/>
                <a:sym typeface="Arial"/>
              </a:rPr>
              <a:t>Seamlessly built into Virtual Office mobile and desktop applications</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2000" dirty="0">
                <a:latin typeface="+mj-lt"/>
                <a:sym typeface="Arial"/>
              </a:rPr>
              <a:t>HD Video (1080p) and HD </a:t>
            </a:r>
            <a:br>
              <a:rPr lang="en-US" sz="2000" dirty="0">
                <a:latin typeface="+mj-lt"/>
                <a:sym typeface="Arial"/>
              </a:rPr>
            </a:br>
            <a:r>
              <a:rPr lang="en-US" sz="2000" dirty="0">
                <a:latin typeface="+mj-lt"/>
                <a:sym typeface="Arial"/>
              </a:rPr>
              <a:t>Audio (OPUS)</a:t>
            </a:r>
          </a:p>
          <a:p>
            <a:pPr marL="685783" lvl="1" indent="-228594" defTabSz="914377" eaLnBrk="1" fontAlgn="auto" hangingPunct="1">
              <a:lnSpc>
                <a:spcPct val="100000"/>
              </a:lnSpc>
              <a:spcAft>
                <a:spcPts val="600"/>
              </a:spcAft>
              <a:buClr>
                <a:schemeClr val="accent4"/>
              </a:buClr>
              <a:buSzPct val="100000"/>
              <a:buFont typeface="Arial"/>
              <a:buChar char="•"/>
              <a:defRPr/>
            </a:pPr>
            <a:r>
              <a:rPr lang="en-US" sz="2000" dirty="0">
                <a:latin typeface="+mj-lt"/>
                <a:sym typeface="Arial"/>
              </a:rPr>
              <a:t>Highest resolution with</a:t>
            </a:r>
            <a:br>
              <a:rPr lang="en-US" sz="2000" dirty="0">
                <a:latin typeface="+mj-lt"/>
                <a:sym typeface="Arial"/>
              </a:rPr>
            </a:br>
            <a:r>
              <a:rPr lang="en-US" sz="2000" dirty="0">
                <a:latin typeface="+mj-lt"/>
                <a:sym typeface="Arial"/>
              </a:rPr>
              <a:t>lowest latency over public internet and WiFi</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2000" dirty="0">
                <a:latin typeface="+mj-lt"/>
                <a:sym typeface="Arial"/>
              </a:rPr>
              <a:t>Modular User Interface</a:t>
            </a:r>
          </a:p>
          <a:p>
            <a:pPr marL="228594" lvl="1" indent="-228594" defTabSz="914377" eaLnBrk="1" fontAlgn="auto" hangingPunct="1">
              <a:lnSpc>
                <a:spcPct val="100000"/>
              </a:lnSpc>
              <a:spcBef>
                <a:spcPts val="600"/>
              </a:spcBef>
              <a:spcAft>
                <a:spcPts val="600"/>
              </a:spcAft>
              <a:buClr>
                <a:schemeClr val="accent5"/>
              </a:buClr>
              <a:buSzPct val="100000"/>
              <a:buFont typeface="Arial"/>
              <a:buChar char="•"/>
              <a:defRPr/>
            </a:pPr>
            <a:r>
              <a:rPr lang="en-US" sz="2000" dirty="0">
                <a:latin typeface="+mj-lt"/>
                <a:sym typeface="Arial"/>
              </a:rPr>
              <a:t>Microsoft Outlook and Google Calendar plug-ins</a:t>
            </a:r>
          </a:p>
        </p:txBody>
      </p:sp>
      <p:sp>
        <p:nvSpPr>
          <p:cNvPr id="6" name="Shape 860"/>
          <p:cNvSpPr txBox="1">
            <a:spLocks noGrp="1"/>
          </p:cNvSpPr>
          <p:nvPr>
            <p:ph type="sldNum" idx="4294967295"/>
          </p:nvPr>
        </p:nvSpPr>
        <p:spPr>
          <a:xfrm>
            <a:off x="11005457" y="6459416"/>
            <a:ext cx="431600" cy="276800"/>
          </a:xfrm>
          <a:prstGeom prst="rect">
            <a:avLst/>
          </a:prstGeom>
          <a:noFill/>
          <a:ln>
            <a:noFill/>
          </a:ln>
        </p:spPr>
        <p:txBody>
          <a:bodyPr lIns="91424" tIns="45698" rIns="91424" bIns="45698" anchor="b" anchorCtr="0">
            <a:noAutofit/>
          </a:bodyPr>
          <a:lstStyle/>
          <a:p>
            <a:pPr algn="r">
              <a:buSzPct val="25000"/>
            </a:pPr>
            <a:fld id="{00000000-1234-1234-1234-123412341234}" type="slidenum">
              <a:rPr lang="en-US" sz="1200" smtClean="0">
                <a:solidFill>
                  <a:srgbClr val="5F8AA0"/>
                </a:solidFill>
                <a:latin typeface="Calibri"/>
                <a:ea typeface="Calibri"/>
                <a:cs typeface="Calibri"/>
                <a:sym typeface="Calibri"/>
              </a:rPr>
              <a:pPr algn="r">
                <a:buSzPct val="25000"/>
              </a:pPr>
              <a:t>9</a:t>
            </a:fld>
            <a:endParaRPr lang="en-US" sz="1200" dirty="0">
              <a:solidFill>
                <a:srgbClr val="5F8AA0"/>
              </a:solidFill>
              <a:latin typeface="Calibri"/>
              <a:ea typeface="Calibri"/>
              <a:cs typeface="Calibri"/>
              <a:sym typeface="Calibri"/>
            </a:endParaRPr>
          </a:p>
        </p:txBody>
      </p:sp>
    </p:spTree>
    <p:extLst>
      <p:ext uri="{BB962C8B-B14F-4D97-AF65-F5344CB8AC3E}">
        <p14:creationId xmlns:p14="http://schemas.microsoft.com/office/powerpoint/2010/main" val="2738049077"/>
      </p:ext>
    </p:extLst>
  </p:cSld>
  <p:clrMapOvr>
    <a:masterClrMapping/>
  </p:clrMapOvr>
</p:sld>
</file>

<file path=ppt/theme/theme1.xml><?xml version="1.0" encoding="utf-8"?>
<a:theme xmlns:a="http://schemas.openxmlformats.org/drawingml/2006/main" name="Office Theme">
  <a:themeElements>
    <a:clrScheme name="Custom 1">
      <a:dk1>
        <a:srgbClr val="1D2A38"/>
      </a:dk1>
      <a:lt1>
        <a:srgbClr val="FFFFFF"/>
      </a:lt1>
      <a:dk2>
        <a:srgbClr val="1D2A38"/>
      </a:dk2>
      <a:lt2>
        <a:srgbClr val="EBF2F2"/>
      </a:lt2>
      <a:accent1>
        <a:srgbClr val="FFC204"/>
      </a:accent1>
      <a:accent2>
        <a:srgbClr val="1D2A38"/>
      </a:accent2>
      <a:accent3>
        <a:srgbClr val="5BCEC3"/>
      </a:accent3>
      <a:accent4>
        <a:srgbClr val="5F8AA0"/>
      </a:accent4>
      <a:accent5>
        <a:srgbClr val="E52920"/>
      </a:accent5>
      <a:accent6>
        <a:srgbClr val="CEDFDF"/>
      </a:accent6>
      <a:hlink>
        <a:srgbClr val="1D2A38"/>
      </a:hlink>
      <a:folHlink>
        <a:srgbClr val="5F8AA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x8_Template_050416" id="{D1E085B4-9DB9-D44B-BA35-158CD6EE7521}" vid="{5A03906F-E020-8F4B-B4CE-C3EBE4712E12}"/>
    </a:ext>
  </a:extLst>
</a:theme>
</file>

<file path=ppt/theme/theme2.xml><?xml version="1.0" encoding="utf-8"?>
<a:theme xmlns:a="http://schemas.openxmlformats.org/drawingml/2006/main" name="2_Office Theme">
  <a:themeElements>
    <a:clrScheme name="8x8 - 2016">
      <a:dk1>
        <a:srgbClr val="1D2A38"/>
      </a:dk1>
      <a:lt1>
        <a:srgbClr val="FFFFFF"/>
      </a:lt1>
      <a:dk2>
        <a:srgbClr val="1D2A38"/>
      </a:dk2>
      <a:lt2>
        <a:srgbClr val="EBF2F2"/>
      </a:lt2>
      <a:accent1>
        <a:srgbClr val="FFC204"/>
      </a:accent1>
      <a:accent2>
        <a:srgbClr val="5BCEC3"/>
      </a:accent2>
      <a:accent3>
        <a:srgbClr val="5F8AA0"/>
      </a:accent3>
      <a:accent4>
        <a:srgbClr val="E52920"/>
      </a:accent4>
      <a:accent5>
        <a:srgbClr val="1D2A38"/>
      </a:accent5>
      <a:accent6>
        <a:srgbClr val="EBF2F2"/>
      </a:accent6>
      <a:hlink>
        <a:srgbClr val="5F8AA0"/>
      </a:hlink>
      <a:folHlink>
        <a:srgbClr val="1D2A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rgbClr val="1D2A38"/>
    </a:dk1>
    <a:lt1>
      <a:srgbClr val="FFFFFF"/>
    </a:lt1>
    <a:dk2>
      <a:srgbClr val="1D2A38"/>
    </a:dk2>
    <a:lt2>
      <a:srgbClr val="EBF2F2"/>
    </a:lt2>
    <a:accent1>
      <a:srgbClr val="FFC204"/>
    </a:accent1>
    <a:accent2>
      <a:srgbClr val="1D2A38"/>
    </a:accent2>
    <a:accent3>
      <a:srgbClr val="5BCEC3"/>
    </a:accent3>
    <a:accent4>
      <a:srgbClr val="5F8AA0"/>
    </a:accent4>
    <a:accent5>
      <a:srgbClr val="E52920"/>
    </a:accent5>
    <a:accent6>
      <a:srgbClr val="CEDFDF"/>
    </a:accent6>
    <a:hlink>
      <a:srgbClr val="1D2A38"/>
    </a:hlink>
    <a:folHlink>
      <a:srgbClr val="5F8AA0"/>
    </a:folHlink>
  </a:clrScheme>
</a:themeOverride>
</file>

<file path=ppt/theme/themeOverride2.xml><?xml version="1.0" encoding="utf-8"?>
<a:themeOverride xmlns:a="http://schemas.openxmlformats.org/drawingml/2006/main">
  <a:clrScheme name="Custom 1">
    <a:dk1>
      <a:srgbClr val="1D2A38"/>
    </a:dk1>
    <a:lt1>
      <a:srgbClr val="FFFFFF"/>
    </a:lt1>
    <a:dk2>
      <a:srgbClr val="1D2A38"/>
    </a:dk2>
    <a:lt2>
      <a:srgbClr val="EBF2F2"/>
    </a:lt2>
    <a:accent1>
      <a:srgbClr val="FFC204"/>
    </a:accent1>
    <a:accent2>
      <a:srgbClr val="1D2A38"/>
    </a:accent2>
    <a:accent3>
      <a:srgbClr val="5BCEC3"/>
    </a:accent3>
    <a:accent4>
      <a:srgbClr val="5F8AA0"/>
    </a:accent4>
    <a:accent5>
      <a:srgbClr val="E52920"/>
    </a:accent5>
    <a:accent6>
      <a:srgbClr val="CEDFDF"/>
    </a:accent6>
    <a:hlink>
      <a:srgbClr val="1D2A38"/>
    </a:hlink>
    <a:folHlink>
      <a:srgbClr val="5F8AA0"/>
    </a:folHlink>
  </a:clrScheme>
</a:themeOverride>
</file>

<file path=ppt/theme/themeOverride3.xml><?xml version="1.0" encoding="utf-8"?>
<a:themeOverride xmlns:a="http://schemas.openxmlformats.org/drawingml/2006/main">
  <a:clrScheme name="Custom 1">
    <a:dk1>
      <a:srgbClr val="1D2A38"/>
    </a:dk1>
    <a:lt1>
      <a:srgbClr val="FFFFFF"/>
    </a:lt1>
    <a:dk2>
      <a:srgbClr val="1D2A38"/>
    </a:dk2>
    <a:lt2>
      <a:srgbClr val="EBF2F2"/>
    </a:lt2>
    <a:accent1>
      <a:srgbClr val="FFC204"/>
    </a:accent1>
    <a:accent2>
      <a:srgbClr val="1D2A38"/>
    </a:accent2>
    <a:accent3>
      <a:srgbClr val="5BCEC3"/>
    </a:accent3>
    <a:accent4>
      <a:srgbClr val="5F8AA0"/>
    </a:accent4>
    <a:accent5>
      <a:srgbClr val="E52920"/>
    </a:accent5>
    <a:accent6>
      <a:srgbClr val="CEDFDF"/>
    </a:accent6>
    <a:hlink>
      <a:srgbClr val="1D2A38"/>
    </a:hlink>
    <a:folHlink>
      <a:srgbClr val="5F8AA0"/>
    </a:folHlink>
  </a:clrScheme>
</a:themeOverride>
</file>

<file path=docProps/app.xml><?xml version="1.0" encoding="utf-8"?>
<Properties xmlns="http://schemas.openxmlformats.org/officeDocument/2006/extended-properties" xmlns:vt="http://schemas.openxmlformats.org/officeDocument/2006/docPropsVTypes">
  <Template/>
  <TotalTime>56729</TotalTime>
  <Words>1870</Words>
  <Application>Microsoft Office PowerPoint</Application>
  <PresentationFormat>Widescreen</PresentationFormat>
  <Paragraphs>273</Paragraphs>
  <Slides>21</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AauxPro Medium</vt:lpstr>
      <vt:lpstr>Arial</vt:lpstr>
      <vt:lpstr>Arial Narrow</vt:lpstr>
      <vt:lpstr>Calibri</vt:lpstr>
      <vt:lpstr>Calibri Light</vt:lpstr>
      <vt:lpstr>Wingdings</vt:lpstr>
      <vt:lpstr>Office Theme</vt:lpstr>
      <vt:lpstr>2_Office Theme</vt:lpstr>
      <vt:lpstr>8x8 Corporate Overview</vt:lpstr>
      <vt:lpstr>The Global Leader in Cloud Communications</vt:lpstr>
      <vt:lpstr>Strategic Forces Disrupting IT</vt:lpstr>
      <vt:lpstr>The Way the Workforce Communicates Is Changing</vt:lpstr>
      <vt:lpstr>The Power of the Cloud</vt:lpstr>
      <vt:lpstr>Cloud Communications Adoption by Larger Businesses Accelerating</vt:lpstr>
      <vt:lpstr>8x8: Enterprise Communications as a Service (ECaaS)</vt:lpstr>
      <vt:lpstr>PowerPoint Presentation</vt:lpstr>
      <vt:lpstr>Business Communications: 8x8 Virtual Office Meetings</vt:lpstr>
      <vt:lpstr>PowerPoint Presentation</vt:lpstr>
      <vt:lpstr>Customer Engagement: 8x8 Quality Management</vt:lpstr>
      <vt:lpstr>PowerPoint Presentation</vt:lpstr>
      <vt:lpstr>PowerPoint Presentation</vt:lpstr>
      <vt:lpstr>Elite Touch Customer Care</vt:lpstr>
      <vt:lpstr>PowerPoint Presentation</vt:lpstr>
      <vt:lpstr>Financials</vt:lpstr>
      <vt:lpstr>Q3 FY2017 Financial &amp; Business Highlights</vt:lpstr>
      <vt:lpstr>Strong Revenue Growth; Continued Profitability</vt:lpstr>
      <vt:lpstr>Consistently Low Gross Revenue Churn Rate</vt:lpstr>
      <vt:lpstr> Strong Balance Sheet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Hanna Design, LLC</dc:creator>
  <cp:lastModifiedBy>Beth Carney</cp:lastModifiedBy>
  <cp:revision>370</cp:revision>
  <cp:lastPrinted>2017-02-16T06:17:13Z</cp:lastPrinted>
  <dcterms:created xsi:type="dcterms:W3CDTF">2016-05-04T18:06:39Z</dcterms:created>
  <dcterms:modified xsi:type="dcterms:W3CDTF">2017-02-16T12:29:00Z</dcterms:modified>
</cp:coreProperties>
</file>